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75"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Lst>
  <p:sldSz cy="6858000" cx="12192000"/>
  <p:notesSz cx="6858000" cy="9144000"/>
  <p:embeddedFontLst>
    <p:embeddedFont>
      <p:font typeface="Montserrat SemiBold"/>
      <p:regular r:id="rId46"/>
      <p:bold r:id="rId47"/>
      <p:italic r:id="rId48"/>
      <p:boldItalic r:id="rId49"/>
    </p:embeddedFont>
    <p:embeddedFont>
      <p:font typeface="Roboto"/>
      <p:regular r:id="rId50"/>
      <p:bold r:id="rId51"/>
      <p:italic r:id="rId52"/>
      <p:boldItalic r:id="rId53"/>
    </p:embeddedFont>
    <p:embeddedFont>
      <p:font typeface="Montserrat"/>
      <p:regular r:id="rId54"/>
      <p:bold r:id="rId55"/>
      <p:italic r:id="rId56"/>
      <p:boldItalic r:id="rId57"/>
    </p:embeddedFont>
    <p:embeddedFont>
      <p:font typeface="Montserrat Medium"/>
      <p:regular r:id="rId58"/>
      <p:bold r:id="rId59"/>
      <p:italic r:id="rId60"/>
      <p:boldItalic r:id="rId61"/>
    </p:embeddedFont>
    <p:embeddedFont>
      <p:font typeface="Montserrat ExtraBold"/>
      <p:bold r:id="rId62"/>
      <p:boldItalic r:id="rId6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6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680" orient="horz"/>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font" Target="fonts/MontserratSemiBold-regular.fntdata"/><Relationship Id="rId45" Type="http://schemas.openxmlformats.org/officeDocument/2006/relationships/slide" Target="slides/slide40.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MontserratSemiBold-italic.fntdata"/><Relationship Id="rId47" Type="http://schemas.openxmlformats.org/officeDocument/2006/relationships/font" Target="fonts/MontserratSemiBold-bold.fntdata"/><Relationship Id="rId49" Type="http://schemas.openxmlformats.org/officeDocument/2006/relationships/font" Target="fonts/MontserratSemiBold-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font" Target="fonts/MontserratExtraBold-bold.fntdata"/><Relationship Id="rId61" Type="http://schemas.openxmlformats.org/officeDocument/2006/relationships/font" Target="fonts/MontserratMedium-boldItalic.fntdata"/><Relationship Id="rId20" Type="http://schemas.openxmlformats.org/officeDocument/2006/relationships/slide" Target="slides/slide15.xml"/><Relationship Id="rId63" Type="http://schemas.openxmlformats.org/officeDocument/2006/relationships/font" Target="fonts/MontserratExtraBold-boldItalic.fntdata"/><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60" Type="http://schemas.openxmlformats.org/officeDocument/2006/relationships/font" Target="fonts/MontserratMedium-italic.fntdata"/><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Roboto-bold.fntdata"/><Relationship Id="rId50" Type="http://schemas.openxmlformats.org/officeDocument/2006/relationships/font" Target="fonts/Roboto-regular.fntdata"/><Relationship Id="rId53" Type="http://schemas.openxmlformats.org/officeDocument/2006/relationships/font" Target="fonts/Roboto-boldItalic.fntdata"/><Relationship Id="rId52" Type="http://schemas.openxmlformats.org/officeDocument/2006/relationships/font" Target="fonts/Roboto-italic.fntdata"/><Relationship Id="rId11" Type="http://schemas.openxmlformats.org/officeDocument/2006/relationships/slide" Target="slides/slide6.xml"/><Relationship Id="rId55" Type="http://schemas.openxmlformats.org/officeDocument/2006/relationships/font" Target="fonts/Montserrat-bold.fntdata"/><Relationship Id="rId10" Type="http://schemas.openxmlformats.org/officeDocument/2006/relationships/slide" Target="slides/slide5.xml"/><Relationship Id="rId54" Type="http://schemas.openxmlformats.org/officeDocument/2006/relationships/font" Target="fonts/Montserrat-regular.fntdata"/><Relationship Id="rId13" Type="http://schemas.openxmlformats.org/officeDocument/2006/relationships/slide" Target="slides/slide8.xml"/><Relationship Id="rId57" Type="http://schemas.openxmlformats.org/officeDocument/2006/relationships/font" Target="fonts/Montserrat-boldItalic.fntdata"/><Relationship Id="rId12" Type="http://schemas.openxmlformats.org/officeDocument/2006/relationships/slide" Target="slides/slide7.xml"/><Relationship Id="rId56" Type="http://schemas.openxmlformats.org/officeDocument/2006/relationships/font" Target="fonts/Montserrat-italic.fntdata"/><Relationship Id="rId15" Type="http://schemas.openxmlformats.org/officeDocument/2006/relationships/slide" Target="slides/slide10.xml"/><Relationship Id="rId59" Type="http://schemas.openxmlformats.org/officeDocument/2006/relationships/font" Target="fonts/MontserratMedium-bold.fntdata"/><Relationship Id="rId14" Type="http://schemas.openxmlformats.org/officeDocument/2006/relationships/slide" Target="slides/slide9.xml"/><Relationship Id="rId58" Type="http://schemas.openxmlformats.org/officeDocument/2006/relationships/font" Target="fonts/MontserratMedium-regular.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fr-FR"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4" name="Google Shape;284;p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5" name="Google Shape;285;p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fr-FR"/>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2" name="Shape 432"/>
        <p:cNvGrpSpPr/>
        <p:nvPr/>
      </p:nvGrpSpPr>
      <p:grpSpPr>
        <a:xfrm>
          <a:off x="0" y="0"/>
          <a:ext cx="0" cy="0"/>
          <a:chOff x="0" y="0"/>
          <a:chExt cx="0" cy="0"/>
        </a:xfrm>
      </p:grpSpPr>
      <p:sp>
        <p:nvSpPr>
          <p:cNvPr id="433" name="Google Shape;433;g29c27fc1a82_0_69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34" name="Google Shape;434;g29c27fc1a82_0_69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4" name="Shape 474"/>
        <p:cNvGrpSpPr/>
        <p:nvPr/>
      </p:nvGrpSpPr>
      <p:grpSpPr>
        <a:xfrm>
          <a:off x="0" y="0"/>
          <a:ext cx="0" cy="0"/>
          <a:chOff x="0" y="0"/>
          <a:chExt cx="0" cy="0"/>
        </a:xfrm>
      </p:grpSpPr>
      <p:sp>
        <p:nvSpPr>
          <p:cNvPr id="475" name="Google Shape;475;g29d3e2d83ff_0_5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76" name="Google Shape;476;g29d3e2d83ff_0_5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2" name="Shape 522"/>
        <p:cNvGrpSpPr/>
        <p:nvPr/>
      </p:nvGrpSpPr>
      <p:grpSpPr>
        <a:xfrm>
          <a:off x="0" y="0"/>
          <a:ext cx="0" cy="0"/>
          <a:chOff x="0" y="0"/>
          <a:chExt cx="0" cy="0"/>
        </a:xfrm>
      </p:grpSpPr>
      <p:sp>
        <p:nvSpPr>
          <p:cNvPr id="523" name="Google Shape;523;g28404848a55_0_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4" name="Google Shape;524;g28404848a55_0_1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25" name="Google Shape;525;g28404848a55_0_1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fr-FR"/>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9" name="Shape 529"/>
        <p:cNvGrpSpPr/>
        <p:nvPr/>
      </p:nvGrpSpPr>
      <p:grpSpPr>
        <a:xfrm>
          <a:off x="0" y="0"/>
          <a:ext cx="0" cy="0"/>
          <a:chOff x="0" y="0"/>
          <a:chExt cx="0" cy="0"/>
        </a:xfrm>
      </p:grpSpPr>
      <p:sp>
        <p:nvSpPr>
          <p:cNvPr id="530" name="Google Shape;530;g2a581d62607_1_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31" name="Google Shape;531;g2a581d62607_1_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2" name="Shape 552"/>
        <p:cNvGrpSpPr/>
        <p:nvPr/>
      </p:nvGrpSpPr>
      <p:grpSpPr>
        <a:xfrm>
          <a:off x="0" y="0"/>
          <a:ext cx="0" cy="0"/>
          <a:chOff x="0" y="0"/>
          <a:chExt cx="0" cy="0"/>
        </a:xfrm>
      </p:grpSpPr>
      <p:sp>
        <p:nvSpPr>
          <p:cNvPr id="553" name="Google Shape;553;g28404848a55_0_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4" name="Google Shape;554;g28404848a55_0_2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55" name="Google Shape;555;g28404848a55_0_2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fr-FR"/>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9" name="Shape 559"/>
        <p:cNvGrpSpPr/>
        <p:nvPr/>
      </p:nvGrpSpPr>
      <p:grpSpPr>
        <a:xfrm>
          <a:off x="0" y="0"/>
          <a:ext cx="0" cy="0"/>
          <a:chOff x="0" y="0"/>
          <a:chExt cx="0" cy="0"/>
        </a:xfrm>
      </p:grpSpPr>
      <p:sp>
        <p:nvSpPr>
          <p:cNvPr id="560" name="Google Shape;560;g28404848a55_0_8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1" name="Google Shape;561;g28404848a55_0_8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050">
              <a:solidFill>
                <a:srgbClr val="3C4043"/>
              </a:solidFill>
              <a:latin typeface="Roboto"/>
              <a:ea typeface="Roboto"/>
              <a:cs typeface="Roboto"/>
              <a:sym typeface="Roboto"/>
            </a:endParaRPr>
          </a:p>
        </p:txBody>
      </p:sp>
      <p:sp>
        <p:nvSpPr>
          <p:cNvPr id="562" name="Google Shape;562;g28404848a55_0_8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FR"/>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8" name="Shape 578"/>
        <p:cNvGrpSpPr/>
        <p:nvPr/>
      </p:nvGrpSpPr>
      <p:grpSpPr>
        <a:xfrm>
          <a:off x="0" y="0"/>
          <a:ext cx="0" cy="0"/>
          <a:chOff x="0" y="0"/>
          <a:chExt cx="0" cy="0"/>
        </a:xfrm>
      </p:grpSpPr>
      <p:sp>
        <p:nvSpPr>
          <p:cNvPr id="579" name="Google Shape;579;g28404848a55_0_35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80" name="Google Shape;580;g28404848a55_0_35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4" name="Shape 604"/>
        <p:cNvGrpSpPr/>
        <p:nvPr/>
      </p:nvGrpSpPr>
      <p:grpSpPr>
        <a:xfrm>
          <a:off x="0" y="0"/>
          <a:ext cx="0" cy="0"/>
          <a:chOff x="0" y="0"/>
          <a:chExt cx="0" cy="0"/>
        </a:xfrm>
      </p:grpSpPr>
      <p:sp>
        <p:nvSpPr>
          <p:cNvPr id="605" name="Google Shape;605;g2b0d4286b26_0_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06" name="Google Shape;606;g2b0d4286b26_0_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9" name="Shape 619"/>
        <p:cNvGrpSpPr/>
        <p:nvPr/>
      </p:nvGrpSpPr>
      <p:grpSpPr>
        <a:xfrm>
          <a:off x="0" y="0"/>
          <a:ext cx="0" cy="0"/>
          <a:chOff x="0" y="0"/>
          <a:chExt cx="0" cy="0"/>
        </a:xfrm>
      </p:grpSpPr>
      <p:sp>
        <p:nvSpPr>
          <p:cNvPr id="620" name="Google Shape;620;g258c562d8f8_0_334:notes"/>
          <p:cNvSpPr txBox="1"/>
          <p:nvPr>
            <p:ph idx="1" type="body"/>
          </p:nvPr>
        </p:nvSpPr>
        <p:spPr>
          <a:xfrm>
            <a:off x="731520" y="4620577"/>
            <a:ext cx="5852100" cy="3780600"/>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t/>
            </a:r>
            <a:endParaRPr/>
          </a:p>
        </p:txBody>
      </p:sp>
      <p:sp>
        <p:nvSpPr>
          <p:cNvPr id="621" name="Google Shape;621;g258c562d8f8_0_334:notes"/>
          <p:cNvSpPr/>
          <p:nvPr>
            <p:ph idx="2" type="sldImg"/>
          </p:nvPr>
        </p:nvSpPr>
        <p:spPr>
          <a:xfrm>
            <a:off x="777875" y="1200150"/>
            <a:ext cx="5759400" cy="3240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5" name="Shape 645"/>
        <p:cNvGrpSpPr/>
        <p:nvPr/>
      </p:nvGrpSpPr>
      <p:grpSpPr>
        <a:xfrm>
          <a:off x="0" y="0"/>
          <a:ext cx="0" cy="0"/>
          <a:chOff x="0" y="0"/>
          <a:chExt cx="0" cy="0"/>
        </a:xfrm>
      </p:grpSpPr>
      <p:sp>
        <p:nvSpPr>
          <p:cNvPr id="646" name="Google Shape;646;g29eaad8b18d_1_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647" name="Google Shape;647;g29eaad8b18d_1_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500"/>
              </a:spcBef>
              <a:spcAft>
                <a:spcPts val="0"/>
              </a:spcAft>
              <a:buNone/>
            </a:pPr>
            <a:r>
              <a:t/>
            </a:r>
            <a:endParaRPr sz="900">
              <a:latin typeface="Arial"/>
              <a:ea typeface="Arial"/>
              <a:cs typeface="Arial"/>
              <a:sym typeface="Arial"/>
            </a:endParaRPr>
          </a:p>
        </p:txBody>
      </p:sp>
      <p:sp>
        <p:nvSpPr>
          <p:cNvPr id="648" name="Google Shape;648;g29eaad8b18d_1_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fr-FR"/>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0" name="Google Shape;290;p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1" name="Google Shape;291;p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fr-FR"/>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2" name="Shape 672"/>
        <p:cNvGrpSpPr/>
        <p:nvPr/>
      </p:nvGrpSpPr>
      <p:grpSpPr>
        <a:xfrm>
          <a:off x="0" y="0"/>
          <a:ext cx="0" cy="0"/>
          <a:chOff x="0" y="0"/>
          <a:chExt cx="0" cy="0"/>
        </a:xfrm>
      </p:grpSpPr>
      <p:sp>
        <p:nvSpPr>
          <p:cNvPr id="673" name="Google Shape;673;g29fc37cbaf7_0_46:notes"/>
          <p:cNvSpPr txBox="1"/>
          <p:nvPr>
            <p:ph idx="1" type="body"/>
          </p:nvPr>
        </p:nvSpPr>
        <p:spPr>
          <a:xfrm>
            <a:off x="731520" y="4620577"/>
            <a:ext cx="5852100" cy="3780600"/>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fr-FR"/>
              <a:t> </a:t>
            </a:r>
            <a:endParaRPr/>
          </a:p>
        </p:txBody>
      </p:sp>
      <p:sp>
        <p:nvSpPr>
          <p:cNvPr id="674" name="Google Shape;674;g29fc37cbaf7_0_46:notes"/>
          <p:cNvSpPr/>
          <p:nvPr>
            <p:ph idx="2" type="sldImg"/>
          </p:nvPr>
        </p:nvSpPr>
        <p:spPr>
          <a:xfrm>
            <a:off x="777875" y="1200150"/>
            <a:ext cx="5759400" cy="3240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5" name="Shape 705"/>
        <p:cNvGrpSpPr/>
        <p:nvPr/>
      </p:nvGrpSpPr>
      <p:grpSpPr>
        <a:xfrm>
          <a:off x="0" y="0"/>
          <a:ext cx="0" cy="0"/>
          <a:chOff x="0" y="0"/>
          <a:chExt cx="0" cy="0"/>
        </a:xfrm>
      </p:grpSpPr>
      <p:sp>
        <p:nvSpPr>
          <p:cNvPr id="706" name="Google Shape;706;g29fc37cbaf7_0_80:notes"/>
          <p:cNvSpPr txBox="1"/>
          <p:nvPr>
            <p:ph idx="1" type="body"/>
          </p:nvPr>
        </p:nvSpPr>
        <p:spPr>
          <a:xfrm>
            <a:off x="731520" y="4620577"/>
            <a:ext cx="5852100" cy="3780600"/>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t/>
            </a:r>
            <a:endParaRPr/>
          </a:p>
        </p:txBody>
      </p:sp>
      <p:sp>
        <p:nvSpPr>
          <p:cNvPr id="707" name="Google Shape;707;g29fc37cbaf7_0_80:notes"/>
          <p:cNvSpPr/>
          <p:nvPr>
            <p:ph idx="2" type="sldImg"/>
          </p:nvPr>
        </p:nvSpPr>
        <p:spPr>
          <a:xfrm>
            <a:off x="777875" y="1200150"/>
            <a:ext cx="5759400" cy="3240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0" name="Shape 730"/>
        <p:cNvGrpSpPr/>
        <p:nvPr/>
      </p:nvGrpSpPr>
      <p:grpSpPr>
        <a:xfrm>
          <a:off x="0" y="0"/>
          <a:ext cx="0" cy="0"/>
          <a:chOff x="0" y="0"/>
          <a:chExt cx="0" cy="0"/>
        </a:xfrm>
      </p:grpSpPr>
      <p:sp>
        <p:nvSpPr>
          <p:cNvPr id="731" name="Google Shape;731;g28404848a55_0_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32" name="Google Shape;732;g28404848a55_0_2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33" name="Google Shape;733;g28404848a55_0_2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fr-FR"/>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7" name="Shape 737"/>
        <p:cNvGrpSpPr/>
        <p:nvPr/>
      </p:nvGrpSpPr>
      <p:grpSpPr>
        <a:xfrm>
          <a:off x="0" y="0"/>
          <a:ext cx="0" cy="0"/>
          <a:chOff x="0" y="0"/>
          <a:chExt cx="0" cy="0"/>
        </a:xfrm>
      </p:grpSpPr>
      <p:sp>
        <p:nvSpPr>
          <p:cNvPr id="738" name="Google Shape;738;g29eaad8b18d_1_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739" name="Google Shape;739;g29eaad8b18d_1_5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317500" lvl="0" marL="457200" rtl="0" algn="l">
              <a:spcBef>
                <a:spcPts val="0"/>
              </a:spcBef>
              <a:spcAft>
                <a:spcPts val="0"/>
              </a:spcAft>
              <a:buSzPts val="1400"/>
              <a:buChar char="-"/>
            </a:pPr>
            <a:r>
              <a:t/>
            </a:r>
            <a:endParaRPr/>
          </a:p>
        </p:txBody>
      </p:sp>
      <p:sp>
        <p:nvSpPr>
          <p:cNvPr id="740" name="Google Shape;740;g29eaad8b18d_1_5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fr-FR"/>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5" name="Shape 785"/>
        <p:cNvGrpSpPr/>
        <p:nvPr/>
      </p:nvGrpSpPr>
      <p:grpSpPr>
        <a:xfrm>
          <a:off x="0" y="0"/>
          <a:ext cx="0" cy="0"/>
          <a:chOff x="0" y="0"/>
          <a:chExt cx="0" cy="0"/>
        </a:xfrm>
      </p:grpSpPr>
      <p:sp>
        <p:nvSpPr>
          <p:cNvPr id="786" name="Google Shape;786;g28404848a55_0_6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787" name="Google Shape;787;g28404848a55_0_6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88" name="Google Shape;788;g28404848a55_0_6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fr-FR"/>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0" name="Shape 810"/>
        <p:cNvGrpSpPr/>
        <p:nvPr/>
      </p:nvGrpSpPr>
      <p:grpSpPr>
        <a:xfrm>
          <a:off x="0" y="0"/>
          <a:ext cx="0" cy="0"/>
          <a:chOff x="0" y="0"/>
          <a:chExt cx="0" cy="0"/>
        </a:xfrm>
      </p:grpSpPr>
      <p:sp>
        <p:nvSpPr>
          <p:cNvPr id="811" name="Google Shape;811;g2afc7860519_0_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812" name="Google Shape;812;g2afc7860519_0_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fr-FR"/>
              <a:t>Clarifier avec SC ce qu’elle attend dans le zoom sur la convention RD (quel doc ? qu’en dire ?)</a:t>
            </a:r>
            <a:endParaRPr/>
          </a:p>
        </p:txBody>
      </p:sp>
      <p:sp>
        <p:nvSpPr>
          <p:cNvPr id="813" name="Google Shape;813;g2afc7860519_0_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fr-FR"/>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3" name="Shape 833"/>
        <p:cNvGrpSpPr/>
        <p:nvPr/>
      </p:nvGrpSpPr>
      <p:grpSpPr>
        <a:xfrm>
          <a:off x="0" y="0"/>
          <a:ext cx="0" cy="0"/>
          <a:chOff x="0" y="0"/>
          <a:chExt cx="0" cy="0"/>
        </a:xfrm>
      </p:grpSpPr>
      <p:sp>
        <p:nvSpPr>
          <p:cNvPr id="834" name="Google Shape;834;g28404848a55_0_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35" name="Google Shape;835;g28404848a55_0_3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36" name="Google Shape;836;g28404848a55_0_3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fr-FR"/>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0" name="Shape 840"/>
        <p:cNvGrpSpPr/>
        <p:nvPr/>
      </p:nvGrpSpPr>
      <p:grpSpPr>
        <a:xfrm>
          <a:off x="0" y="0"/>
          <a:ext cx="0" cy="0"/>
          <a:chOff x="0" y="0"/>
          <a:chExt cx="0" cy="0"/>
        </a:xfrm>
      </p:grpSpPr>
      <p:sp>
        <p:nvSpPr>
          <p:cNvPr id="841" name="Google Shape;841;g29f6f6af0c0_0_1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842" name="Google Shape;842;g29f6f6af0c0_0_13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317500" lvl="0" marL="457200" rtl="0" algn="l">
              <a:spcBef>
                <a:spcPts val="0"/>
              </a:spcBef>
              <a:spcAft>
                <a:spcPts val="0"/>
              </a:spcAft>
              <a:buSzPts val="1400"/>
              <a:buChar char="-"/>
            </a:pPr>
            <a:r>
              <a:rPr lang="fr-FR"/>
              <a:t>Reboucler avec MF (aussi sur les doc existants et leur statut) : quel outil met-on à dispo exactement ? </a:t>
            </a:r>
            <a:endParaRPr/>
          </a:p>
        </p:txBody>
      </p:sp>
      <p:sp>
        <p:nvSpPr>
          <p:cNvPr id="843" name="Google Shape;843;g29f6f6af0c0_0_13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fr-FR"/>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3" name="Shape 873"/>
        <p:cNvGrpSpPr/>
        <p:nvPr/>
      </p:nvGrpSpPr>
      <p:grpSpPr>
        <a:xfrm>
          <a:off x="0" y="0"/>
          <a:ext cx="0" cy="0"/>
          <a:chOff x="0" y="0"/>
          <a:chExt cx="0" cy="0"/>
        </a:xfrm>
      </p:grpSpPr>
      <p:sp>
        <p:nvSpPr>
          <p:cNvPr id="874" name="Google Shape;874;g29fc37cbaf7_0_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875" name="Google Shape;875;g29fc37cbaf7_0_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Arial"/>
              <a:buNone/>
            </a:pPr>
            <a:r>
              <a:t/>
            </a:r>
            <a:endParaRPr/>
          </a:p>
        </p:txBody>
      </p:sp>
      <p:sp>
        <p:nvSpPr>
          <p:cNvPr id="876" name="Google Shape;876;g29fc37cbaf7_0_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fr-FR"/>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9" name="Shape 899"/>
        <p:cNvGrpSpPr/>
        <p:nvPr/>
      </p:nvGrpSpPr>
      <p:grpSpPr>
        <a:xfrm>
          <a:off x="0" y="0"/>
          <a:ext cx="0" cy="0"/>
          <a:chOff x="0" y="0"/>
          <a:chExt cx="0" cy="0"/>
        </a:xfrm>
      </p:grpSpPr>
      <p:sp>
        <p:nvSpPr>
          <p:cNvPr id="900" name="Google Shape;900;g28404848a55_0_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01" name="Google Shape;901;g28404848a55_0_3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02" name="Google Shape;902;g28404848a55_0_3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fr-FR"/>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g29fcfe97536_0_2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97" name="Google Shape;297;g29fcfe97536_0_24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500"/>
              </a:spcBef>
              <a:spcAft>
                <a:spcPts val="0"/>
              </a:spcAft>
              <a:buNone/>
            </a:pPr>
            <a:r>
              <a:t/>
            </a:r>
            <a:endParaRPr sz="900">
              <a:latin typeface="Arial"/>
              <a:ea typeface="Arial"/>
              <a:cs typeface="Arial"/>
              <a:sym typeface="Arial"/>
            </a:endParaRPr>
          </a:p>
        </p:txBody>
      </p:sp>
      <p:sp>
        <p:nvSpPr>
          <p:cNvPr id="298" name="Google Shape;298;g29fcfe97536_0_24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fr-FR"/>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6" name="Shape 906"/>
        <p:cNvGrpSpPr/>
        <p:nvPr/>
      </p:nvGrpSpPr>
      <p:grpSpPr>
        <a:xfrm>
          <a:off x="0" y="0"/>
          <a:ext cx="0" cy="0"/>
          <a:chOff x="0" y="0"/>
          <a:chExt cx="0" cy="0"/>
        </a:xfrm>
      </p:grpSpPr>
      <p:sp>
        <p:nvSpPr>
          <p:cNvPr id="907" name="Google Shape;907;g29c27fc1a82_0_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908" name="Google Shape;908;g29c27fc1a82_0_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09" name="Google Shape;909;g29c27fc1a82_0_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fr-FR"/>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0" name="Shape 920"/>
        <p:cNvGrpSpPr/>
        <p:nvPr/>
      </p:nvGrpSpPr>
      <p:grpSpPr>
        <a:xfrm>
          <a:off x="0" y="0"/>
          <a:ext cx="0" cy="0"/>
          <a:chOff x="0" y="0"/>
          <a:chExt cx="0" cy="0"/>
        </a:xfrm>
      </p:grpSpPr>
      <p:sp>
        <p:nvSpPr>
          <p:cNvPr id="921" name="Google Shape;921;g29f6f6af0c0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922" name="Google Shape;922;g29f6f6af0c0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just">
              <a:spcBef>
                <a:spcPts val="0"/>
              </a:spcBef>
              <a:spcAft>
                <a:spcPts val="700"/>
              </a:spcAft>
              <a:buNone/>
            </a:pPr>
            <a:r>
              <a:t/>
            </a:r>
            <a:endParaRPr/>
          </a:p>
        </p:txBody>
      </p:sp>
      <p:sp>
        <p:nvSpPr>
          <p:cNvPr id="923" name="Google Shape;923;g29f6f6af0c0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fr-FR"/>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3" name="Shape 963"/>
        <p:cNvGrpSpPr/>
        <p:nvPr/>
      </p:nvGrpSpPr>
      <p:grpSpPr>
        <a:xfrm>
          <a:off x="0" y="0"/>
          <a:ext cx="0" cy="0"/>
          <a:chOff x="0" y="0"/>
          <a:chExt cx="0" cy="0"/>
        </a:xfrm>
      </p:grpSpPr>
      <p:sp>
        <p:nvSpPr>
          <p:cNvPr id="964" name="Google Shape;964;g29d3e2d83ff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65" name="Google Shape;965;g29d3e2d83ff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66" name="Google Shape;966;g29d3e2d83ff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fr-FR"/>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0" name="Shape 970"/>
        <p:cNvGrpSpPr/>
        <p:nvPr/>
      </p:nvGrpSpPr>
      <p:grpSpPr>
        <a:xfrm>
          <a:off x="0" y="0"/>
          <a:ext cx="0" cy="0"/>
          <a:chOff x="0" y="0"/>
          <a:chExt cx="0" cy="0"/>
        </a:xfrm>
      </p:grpSpPr>
      <p:sp>
        <p:nvSpPr>
          <p:cNvPr id="971" name="Google Shape;971;g29c27fc1a82_0_169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972" name="Google Shape;972;g29c27fc1a82_0_169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73" name="Google Shape;973;g29c27fc1a82_0_169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2" name="Shape 992"/>
        <p:cNvGrpSpPr/>
        <p:nvPr/>
      </p:nvGrpSpPr>
      <p:grpSpPr>
        <a:xfrm>
          <a:off x="0" y="0"/>
          <a:ext cx="0" cy="0"/>
          <a:chOff x="0" y="0"/>
          <a:chExt cx="0" cy="0"/>
        </a:xfrm>
      </p:grpSpPr>
      <p:sp>
        <p:nvSpPr>
          <p:cNvPr id="993" name="Google Shape;993;g29d457d575a_0_8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994" name="Google Shape;994;g29d457d575a_0_8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95" name="Google Shape;995;g29d457d575a_0_8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4" name="Shape 1044"/>
        <p:cNvGrpSpPr/>
        <p:nvPr/>
      </p:nvGrpSpPr>
      <p:grpSpPr>
        <a:xfrm>
          <a:off x="0" y="0"/>
          <a:ext cx="0" cy="0"/>
          <a:chOff x="0" y="0"/>
          <a:chExt cx="0" cy="0"/>
        </a:xfrm>
      </p:grpSpPr>
      <p:sp>
        <p:nvSpPr>
          <p:cNvPr id="1045" name="Google Shape;1045;g29d457d575a_0_10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046" name="Google Shape;1046;g29d457d575a_0_10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47" name="Google Shape;1047;g29d457d575a_0_10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1" name="Shape 1071"/>
        <p:cNvGrpSpPr/>
        <p:nvPr/>
      </p:nvGrpSpPr>
      <p:grpSpPr>
        <a:xfrm>
          <a:off x="0" y="0"/>
          <a:ext cx="0" cy="0"/>
          <a:chOff x="0" y="0"/>
          <a:chExt cx="0" cy="0"/>
        </a:xfrm>
      </p:grpSpPr>
      <p:sp>
        <p:nvSpPr>
          <p:cNvPr id="1072" name="Google Shape;1072;g29ddb486578_0_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073" name="Google Shape;1073;g29ddb486578_0_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74" name="Google Shape;1074;g29ddb486578_0_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fr-FR"/>
              <a:t>‹#›</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3" name="Shape 1113"/>
        <p:cNvGrpSpPr/>
        <p:nvPr/>
      </p:nvGrpSpPr>
      <p:grpSpPr>
        <a:xfrm>
          <a:off x="0" y="0"/>
          <a:ext cx="0" cy="0"/>
          <a:chOff x="0" y="0"/>
          <a:chExt cx="0" cy="0"/>
        </a:xfrm>
      </p:grpSpPr>
      <p:sp>
        <p:nvSpPr>
          <p:cNvPr id="1114" name="Google Shape;1114;g29e942cc694_1_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115" name="Google Shape;1115;g29e942cc694_1_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16" name="Google Shape;1116;g29e942cc694_1_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fr-FR"/>
              <a:t>‹#›</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4" name="Shape 1134"/>
        <p:cNvGrpSpPr/>
        <p:nvPr/>
      </p:nvGrpSpPr>
      <p:grpSpPr>
        <a:xfrm>
          <a:off x="0" y="0"/>
          <a:ext cx="0" cy="0"/>
          <a:chOff x="0" y="0"/>
          <a:chExt cx="0" cy="0"/>
        </a:xfrm>
      </p:grpSpPr>
      <p:sp>
        <p:nvSpPr>
          <p:cNvPr id="1135" name="Google Shape;1135;g29fcfe97536_0_8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36" name="Google Shape;1136;g29fcfe97536_0_8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37" name="Google Shape;1137;g29fcfe97536_0_8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FR"/>
              <a:t>‹#›</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5" name="Shape 1145"/>
        <p:cNvGrpSpPr/>
        <p:nvPr/>
      </p:nvGrpSpPr>
      <p:grpSpPr>
        <a:xfrm>
          <a:off x="0" y="0"/>
          <a:ext cx="0" cy="0"/>
          <a:chOff x="0" y="0"/>
          <a:chExt cx="0" cy="0"/>
        </a:xfrm>
      </p:grpSpPr>
      <p:sp>
        <p:nvSpPr>
          <p:cNvPr id="1146" name="Google Shape;1146;g29f6f6af0c0_0_2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147" name="Google Shape;1147;g29f6f6af0c0_0_24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48" name="Google Shape;1148;g29f6f6af0c0_0_24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fr-FR"/>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g651b875a2acc94fe_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2" name="Google Shape;322;g651b875a2acc94fe_1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3" name="Google Shape;323;g651b875a2acc94fe_1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fr-FR"/>
              <a:t>‹#›</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3" name="Shape 1203"/>
        <p:cNvGrpSpPr/>
        <p:nvPr/>
      </p:nvGrpSpPr>
      <p:grpSpPr>
        <a:xfrm>
          <a:off x="0" y="0"/>
          <a:ext cx="0" cy="0"/>
          <a:chOff x="0" y="0"/>
          <a:chExt cx="0" cy="0"/>
        </a:xfrm>
      </p:grpSpPr>
      <p:sp>
        <p:nvSpPr>
          <p:cNvPr id="1204" name="Google Shape;1204;p1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05" name="Google Shape;1205;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9" name="Google Shape;329;p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just">
              <a:lnSpc>
                <a:spcPct val="115000"/>
              </a:lnSpc>
              <a:spcBef>
                <a:spcPts val="0"/>
              </a:spcBef>
              <a:spcAft>
                <a:spcPts val="0"/>
              </a:spcAft>
              <a:buClr>
                <a:schemeClr val="dk1"/>
              </a:buClr>
              <a:buSzPts val="1100"/>
              <a:buFont typeface="Arial"/>
              <a:buNone/>
            </a:pPr>
            <a:r>
              <a:t/>
            </a:r>
            <a:endParaRPr/>
          </a:p>
        </p:txBody>
      </p:sp>
      <p:sp>
        <p:nvSpPr>
          <p:cNvPr id="330" name="Google Shape;330;p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FR"/>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g29c27fc1a82_0_3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49" name="Google Shape;349;g29c27fc1a82_0_31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500"/>
              </a:spcBef>
              <a:spcAft>
                <a:spcPts val="0"/>
              </a:spcAft>
              <a:buNone/>
            </a:pPr>
            <a:r>
              <a:t/>
            </a:r>
            <a:endParaRPr sz="900">
              <a:latin typeface="Arial"/>
              <a:ea typeface="Arial"/>
              <a:cs typeface="Arial"/>
              <a:sym typeface="Arial"/>
            </a:endParaRPr>
          </a:p>
          <a:p>
            <a:pPr indent="0" lvl="0" marL="0" rtl="0" algn="l">
              <a:spcBef>
                <a:spcPts val="500"/>
              </a:spcBef>
              <a:spcAft>
                <a:spcPts val="0"/>
              </a:spcAft>
              <a:buNone/>
            </a:pPr>
            <a:r>
              <a:t/>
            </a:r>
            <a:endParaRPr sz="900">
              <a:latin typeface="Arial"/>
              <a:ea typeface="Arial"/>
              <a:cs typeface="Arial"/>
              <a:sym typeface="Arial"/>
            </a:endParaRPr>
          </a:p>
        </p:txBody>
      </p:sp>
      <p:sp>
        <p:nvSpPr>
          <p:cNvPr id="350" name="Google Shape;350;g29c27fc1a82_0_31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fr-FR"/>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g29c27fc1a82_0_106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77" name="Google Shape;377;g29c27fc1a82_0_106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500"/>
              </a:spcBef>
              <a:spcAft>
                <a:spcPts val="0"/>
              </a:spcAft>
              <a:buNone/>
            </a:pPr>
            <a:r>
              <a:t/>
            </a:r>
            <a:endParaRPr sz="1000">
              <a:latin typeface="Montserrat"/>
              <a:ea typeface="Montserrat"/>
              <a:cs typeface="Montserrat"/>
              <a:sym typeface="Montserrat"/>
            </a:endParaRPr>
          </a:p>
        </p:txBody>
      </p:sp>
      <p:sp>
        <p:nvSpPr>
          <p:cNvPr id="378" name="Google Shape;378;g29c27fc1a82_0_106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 name="Shape 403"/>
        <p:cNvGrpSpPr/>
        <p:nvPr/>
      </p:nvGrpSpPr>
      <p:grpSpPr>
        <a:xfrm>
          <a:off x="0" y="0"/>
          <a:ext cx="0" cy="0"/>
          <a:chOff x="0" y="0"/>
          <a:chExt cx="0" cy="0"/>
        </a:xfrm>
      </p:grpSpPr>
      <p:sp>
        <p:nvSpPr>
          <p:cNvPr id="404" name="Google Shape;404;g29d3e2d83ff_0_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05" name="Google Shape;405;g29d3e2d83ff_0_2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6" name="Google Shape;406;g29d3e2d83ff_0_2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5" name="Shape 425"/>
        <p:cNvGrpSpPr/>
        <p:nvPr/>
      </p:nvGrpSpPr>
      <p:grpSpPr>
        <a:xfrm>
          <a:off x="0" y="0"/>
          <a:ext cx="0" cy="0"/>
          <a:chOff x="0" y="0"/>
          <a:chExt cx="0" cy="0"/>
        </a:xfrm>
      </p:grpSpPr>
      <p:sp>
        <p:nvSpPr>
          <p:cNvPr id="426" name="Google Shape;426;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7" name="Google Shape;427;p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28" name="Google Shape;428;p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fr-FR"/>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3.png"/><Relationship Id="rId3"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jp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jpg"/><Relationship Id="rId3"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jp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Présentation">
  <p:cSld name="Diapositive de titre_1">
    <p:spTree>
      <p:nvGrpSpPr>
        <p:cNvPr id="15" name="Shape 15"/>
        <p:cNvGrpSpPr/>
        <p:nvPr/>
      </p:nvGrpSpPr>
      <p:grpSpPr>
        <a:xfrm>
          <a:off x="0" y="0"/>
          <a:ext cx="0" cy="0"/>
          <a:chOff x="0" y="0"/>
          <a:chExt cx="0" cy="0"/>
        </a:xfrm>
      </p:grpSpPr>
      <p:pic>
        <p:nvPicPr>
          <p:cNvPr descr="Une image contenant personne, intérieur, gens, groupe&#10;&#10;Description générée automatiquement" id="16" name="Google Shape;16;p2"/>
          <p:cNvPicPr preferRelativeResize="0"/>
          <p:nvPr/>
        </p:nvPicPr>
        <p:blipFill rotWithShape="1">
          <a:blip r:embed="rId2">
            <a:alphaModFix/>
          </a:blip>
          <a:srcRect b="108" l="0" r="-258" t="15905"/>
          <a:stretch/>
        </p:blipFill>
        <p:spPr>
          <a:xfrm>
            <a:off x="-17425" y="-8700"/>
            <a:ext cx="12280000" cy="6891174"/>
          </a:xfrm>
          <a:prstGeom prst="rect">
            <a:avLst/>
          </a:prstGeom>
          <a:noFill/>
          <a:ln>
            <a:noFill/>
          </a:ln>
        </p:spPr>
      </p:pic>
      <p:sp>
        <p:nvSpPr>
          <p:cNvPr id="17" name="Google Shape;17;p2"/>
          <p:cNvSpPr/>
          <p:nvPr/>
        </p:nvSpPr>
        <p:spPr>
          <a:xfrm>
            <a:off x="-17433" y="-8685"/>
            <a:ext cx="4896465" cy="3028336"/>
          </a:xfrm>
          <a:custGeom>
            <a:rect b="b" l="l" r="r" t="t"/>
            <a:pathLst>
              <a:path extrusionOk="0" h="3028336" w="4896465">
                <a:moveTo>
                  <a:pt x="4896465" y="0"/>
                </a:moveTo>
                <a:lnTo>
                  <a:pt x="0" y="0"/>
                </a:lnTo>
                <a:lnTo>
                  <a:pt x="0" y="1170039"/>
                </a:lnTo>
                <a:lnTo>
                  <a:pt x="1887794" y="3028336"/>
                </a:lnTo>
                <a:lnTo>
                  <a:pt x="4896465" y="0"/>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Calibri"/>
              <a:ea typeface="Calibri"/>
              <a:cs typeface="Calibri"/>
              <a:sym typeface="Calibri"/>
            </a:endParaRPr>
          </a:p>
        </p:txBody>
      </p:sp>
      <p:sp>
        <p:nvSpPr>
          <p:cNvPr id="18" name="Google Shape;18;p2"/>
          <p:cNvSpPr/>
          <p:nvPr/>
        </p:nvSpPr>
        <p:spPr>
          <a:xfrm>
            <a:off x="4764735" y="2870912"/>
            <a:ext cx="7403690" cy="4011561"/>
          </a:xfrm>
          <a:custGeom>
            <a:rect b="b" l="l" r="r" t="t"/>
            <a:pathLst>
              <a:path extrusionOk="0" h="4011561" w="7403690">
                <a:moveTo>
                  <a:pt x="0" y="4011561"/>
                </a:moveTo>
                <a:lnTo>
                  <a:pt x="4001729" y="0"/>
                </a:lnTo>
                <a:lnTo>
                  <a:pt x="7403690" y="3195484"/>
                </a:lnTo>
                <a:lnTo>
                  <a:pt x="7403690" y="3991897"/>
                </a:lnTo>
                <a:lnTo>
                  <a:pt x="0" y="4011561"/>
                </a:lnTo>
                <a:close/>
              </a:path>
            </a:pathLst>
          </a:custGeom>
          <a:solidFill>
            <a:srgbClr val="03628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Calibri"/>
              <a:ea typeface="Calibri"/>
              <a:cs typeface="Calibri"/>
              <a:sym typeface="Calibri"/>
            </a:endParaRPr>
          </a:p>
        </p:txBody>
      </p:sp>
      <p:pic>
        <p:nvPicPr>
          <p:cNvPr id="19" name="Google Shape;19;p2"/>
          <p:cNvPicPr preferRelativeResize="0"/>
          <p:nvPr/>
        </p:nvPicPr>
        <p:blipFill rotWithShape="1">
          <a:blip r:embed="rId3">
            <a:alphaModFix/>
          </a:blip>
          <a:srcRect b="0" l="0" r="0" t="0"/>
          <a:stretch/>
        </p:blipFill>
        <p:spPr>
          <a:xfrm>
            <a:off x="838200" y="568943"/>
            <a:ext cx="2596894" cy="553421"/>
          </a:xfrm>
          <a:prstGeom prst="rect">
            <a:avLst/>
          </a:prstGeom>
          <a:noFill/>
          <a:ln>
            <a:noFill/>
          </a:ln>
        </p:spPr>
      </p:pic>
      <p:sp>
        <p:nvSpPr>
          <p:cNvPr id="20" name="Google Shape;20;p2"/>
          <p:cNvSpPr txBox="1"/>
          <p:nvPr>
            <p:ph type="ctrTitle"/>
          </p:nvPr>
        </p:nvSpPr>
        <p:spPr>
          <a:xfrm>
            <a:off x="6344433" y="4908833"/>
            <a:ext cx="4767300" cy="1304400"/>
          </a:xfrm>
          <a:prstGeom prst="rect">
            <a:avLst/>
          </a:prstGeom>
          <a:noFill/>
          <a:ln>
            <a:noFill/>
          </a:ln>
        </p:spPr>
        <p:txBody>
          <a:bodyPr anchorCtr="0" anchor="b" bIns="0" lIns="0" spcFirstLastPara="1" rIns="0" wrap="square" tIns="0">
            <a:noAutofit/>
          </a:bodyPr>
          <a:lstStyle>
            <a:lvl1pPr lvl="0" algn="ctr">
              <a:lnSpc>
                <a:spcPct val="90000"/>
              </a:lnSpc>
              <a:spcBef>
                <a:spcPts val="0"/>
              </a:spcBef>
              <a:spcAft>
                <a:spcPts val="0"/>
              </a:spcAft>
              <a:buClr>
                <a:schemeClr val="lt1"/>
              </a:buClr>
              <a:buSzPts val="3200"/>
              <a:buNone/>
              <a:defRPr sz="3200">
                <a:solidFill>
                  <a:schemeClr val="lt1"/>
                </a:solidFill>
                <a:latin typeface="Montserrat"/>
                <a:ea typeface="Montserrat"/>
                <a:cs typeface="Montserrat"/>
                <a:sym typeface="Montserrat"/>
              </a:defRPr>
            </a:lvl1pPr>
            <a:lvl2pPr lvl="1" algn="l">
              <a:lnSpc>
                <a:spcPct val="100000"/>
              </a:lnSpc>
              <a:spcBef>
                <a:spcPts val="0"/>
              </a:spcBef>
              <a:spcAft>
                <a:spcPts val="0"/>
              </a:spcAft>
              <a:buClr>
                <a:schemeClr val="lt1"/>
              </a:buClr>
              <a:buSzPts val="1500"/>
              <a:buNone/>
              <a:defRPr>
                <a:solidFill>
                  <a:schemeClr val="lt1"/>
                </a:solidFill>
              </a:defRPr>
            </a:lvl2pPr>
            <a:lvl3pPr lvl="2" algn="l">
              <a:lnSpc>
                <a:spcPct val="100000"/>
              </a:lnSpc>
              <a:spcBef>
                <a:spcPts val="0"/>
              </a:spcBef>
              <a:spcAft>
                <a:spcPts val="0"/>
              </a:spcAft>
              <a:buClr>
                <a:schemeClr val="lt1"/>
              </a:buClr>
              <a:buSzPts val="1500"/>
              <a:buNone/>
              <a:defRPr>
                <a:solidFill>
                  <a:schemeClr val="lt1"/>
                </a:solidFill>
              </a:defRPr>
            </a:lvl3pPr>
            <a:lvl4pPr lvl="3" algn="l">
              <a:lnSpc>
                <a:spcPct val="100000"/>
              </a:lnSpc>
              <a:spcBef>
                <a:spcPts val="0"/>
              </a:spcBef>
              <a:spcAft>
                <a:spcPts val="0"/>
              </a:spcAft>
              <a:buClr>
                <a:schemeClr val="lt1"/>
              </a:buClr>
              <a:buSzPts val="1500"/>
              <a:buNone/>
              <a:defRPr>
                <a:solidFill>
                  <a:schemeClr val="lt1"/>
                </a:solidFill>
              </a:defRPr>
            </a:lvl4pPr>
            <a:lvl5pPr lvl="4" algn="l">
              <a:lnSpc>
                <a:spcPct val="100000"/>
              </a:lnSpc>
              <a:spcBef>
                <a:spcPts val="0"/>
              </a:spcBef>
              <a:spcAft>
                <a:spcPts val="0"/>
              </a:spcAft>
              <a:buClr>
                <a:schemeClr val="lt1"/>
              </a:buClr>
              <a:buSzPts val="1500"/>
              <a:buNone/>
              <a:defRPr>
                <a:solidFill>
                  <a:schemeClr val="lt1"/>
                </a:solidFill>
              </a:defRPr>
            </a:lvl5pPr>
            <a:lvl6pPr lvl="5" algn="l">
              <a:lnSpc>
                <a:spcPct val="100000"/>
              </a:lnSpc>
              <a:spcBef>
                <a:spcPts val="0"/>
              </a:spcBef>
              <a:spcAft>
                <a:spcPts val="0"/>
              </a:spcAft>
              <a:buClr>
                <a:schemeClr val="lt1"/>
              </a:buClr>
              <a:buSzPts val="1500"/>
              <a:buNone/>
              <a:defRPr>
                <a:solidFill>
                  <a:schemeClr val="lt1"/>
                </a:solidFill>
              </a:defRPr>
            </a:lvl6pPr>
            <a:lvl7pPr lvl="6" algn="l">
              <a:lnSpc>
                <a:spcPct val="100000"/>
              </a:lnSpc>
              <a:spcBef>
                <a:spcPts val="0"/>
              </a:spcBef>
              <a:spcAft>
                <a:spcPts val="0"/>
              </a:spcAft>
              <a:buClr>
                <a:schemeClr val="lt1"/>
              </a:buClr>
              <a:buSzPts val="1500"/>
              <a:buNone/>
              <a:defRPr>
                <a:solidFill>
                  <a:schemeClr val="lt1"/>
                </a:solidFill>
              </a:defRPr>
            </a:lvl7pPr>
            <a:lvl8pPr lvl="7" algn="l">
              <a:lnSpc>
                <a:spcPct val="100000"/>
              </a:lnSpc>
              <a:spcBef>
                <a:spcPts val="0"/>
              </a:spcBef>
              <a:spcAft>
                <a:spcPts val="0"/>
              </a:spcAft>
              <a:buClr>
                <a:schemeClr val="lt1"/>
              </a:buClr>
              <a:buSzPts val="1500"/>
              <a:buNone/>
              <a:defRPr>
                <a:solidFill>
                  <a:schemeClr val="lt1"/>
                </a:solidFill>
              </a:defRPr>
            </a:lvl8pPr>
            <a:lvl9pPr lvl="8" algn="l">
              <a:lnSpc>
                <a:spcPct val="100000"/>
              </a:lnSpc>
              <a:spcBef>
                <a:spcPts val="0"/>
              </a:spcBef>
              <a:spcAft>
                <a:spcPts val="0"/>
              </a:spcAft>
              <a:buClr>
                <a:schemeClr val="lt1"/>
              </a:buClr>
              <a:buSzPts val="1500"/>
              <a:buNone/>
              <a:defRPr>
                <a:solidFill>
                  <a:schemeClr val="lt1"/>
                </a:solidFill>
              </a:defRPr>
            </a:lvl9pPr>
          </a:lstStyle>
          <a:p/>
        </p:txBody>
      </p:sp>
      <p:sp>
        <p:nvSpPr>
          <p:cNvPr id="21" name="Google Shape;21;p2"/>
          <p:cNvSpPr/>
          <p:nvPr/>
        </p:nvSpPr>
        <p:spPr>
          <a:xfrm>
            <a:off x="-17419" y="152879"/>
            <a:ext cx="3257550" cy="6550128"/>
          </a:xfrm>
          <a:custGeom>
            <a:rect b="b" l="l" r="r" t="t"/>
            <a:pathLst>
              <a:path extrusionOk="0" h="5515897" w="2743200">
                <a:moveTo>
                  <a:pt x="0" y="5515897"/>
                </a:moveTo>
                <a:lnTo>
                  <a:pt x="0" y="0"/>
                </a:lnTo>
                <a:lnTo>
                  <a:pt x="2743200" y="2743200"/>
                </a:lnTo>
                <a:lnTo>
                  <a:pt x="0" y="5515897"/>
                </a:lnTo>
                <a:close/>
              </a:path>
            </a:pathLst>
          </a:custGeom>
          <a:gradFill>
            <a:gsLst>
              <a:gs pos="0">
                <a:srgbClr val="F5F7FC">
                  <a:alpha val="0"/>
                </a:srgbClr>
              </a:gs>
              <a:gs pos="100000">
                <a:srgbClr val="612491"/>
              </a:gs>
            </a:gsLst>
            <a:lin ang="54007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Calibri"/>
              <a:ea typeface="Calibri"/>
              <a:cs typeface="Calibri"/>
              <a:sym typeface="Calibri"/>
            </a:endParaRPr>
          </a:p>
        </p:txBody>
      </p:sp>
      <p:sp>
        <p:nvSpPr>
          <p:cNvPr id="22" name="Google Shape;22;p2"/>
          <p:cNvSpPr txBox="1"/>
          <p:nvPr/>
        </p:nvSpPr>
        <p:spPr>
          <a:xfrm>
            <a:off x="7240500" y="4209600"/>
            <a:ext cx="3145500" cy="630900"/>
          </a:xfrm>
          <a:prstGeom prst="rect">
            <a:avLst/>
          </a:prstGeom>
          <a:noFill/>
          <a:ln>
            <a:noFill/>
          </a:ln>
        </p:spPr>
        <p:txBody>
          <a:bodyPr anchorCtr="0" anchor="b" bIns="121900" lIns="121900" spcFirstLastPara="1" rIns="121900" wrap="square" tIns="121900">
            <a:spAutoFit/>
          </a:bodyPr>
          <a:lstStyle/>
          <a:p>
            <a:pPr indent="0" lvl="0" marL="0" marR="0" rtl="0" algn="l">
              <a:lnSpc>
                <a:spcPct val="100000"/>
              </a:lnSpc>
              <a:spcBef>
                <a:spcPts val="0"/>
              </a:spcBef>
              <a:spcAft>
                <a:spcPts val="0"/>
              </a:spcAft>
              <a:buClr>
                <a:srgbClr val="000000"/>
              </a:buClr>
              <a:buSzPts val="2500"/>
              <a:buFont typeface="Arial"/>
              <a:buNone/>
            </a:pPr>
            <a:r>
              <a:rPr b="1" i="0" lang="fr-FR" sz="2500" u="none" cap="none" strike="noStrike">
                <a:solidFill>
                  <a:schemeClr val="lt1"/>
                </a:solidFill>
                <a:latin typeface="Montserrat"/>
                <a:ea typeface="Montserrat"/>
                <a:cs typeface="Montserrat"/>
                <a:sym typeface="Montserrat"/>
              </a:rPr>
              <a:t>Health Data Hub</a:t>
            </a:r>
            <a:endParaRPr b="1" i="0" sz="2500" u="none" cap="none" strike="noStrike">
              <a:solidFill>
                <a:schemeClr val="lt1"/>
              </a:solidFill>
              <a:latin typeface="Montserrat"/>
              <a:ea typeface="Montserrat"/>
              <a:cs typeface="Montserrat"/>
              <a:sym typeface="Montserrat"/>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seul">
  <p:cSld name="TITLE_ONLY_1">
    <p:spTree>
      <p:nvGrpSpPr>
        <p:cNvPr id="100" name="Shape 100"/>
        <p:cNvGrpSpPr/>
        <p:nvPr/>
      </p:nvGrpSpPr>
      <p:grpSpPr>
        <a:xfrm>
          <a:off x="0" y="0"/>
          <a:ext cx="0" cy="0"/>
          <a:chOff x="0" y="0"/>
          <a:chExt cx="0" cy="0"/>
        </a:xfrm>
      </p:grpSpPr>
      <p:sp>
        <p:nvSpPr>
          <p:cNvPr id="101" name="Google Shape;101;p11"/>
          <p:cNvSpPr/>
          <p:nvPr/>
        </p:nvSpPr>
        <p:spPr>
          <a:xfrm rot="2700000">
            <a:off x="-368313" y="-98946"/>
            <a:ext cx="1312712" cy="1475123"/>
          </a:xfrm>
          <a:custGeom>
            <a:rect b="b" l="l" r="r" t="t"/>
            <a:pathLst>
              <a:path extrusionOk="0" h="1474303" w="1311982">
                <a:moveTo>
                  <a:pt x="0" y="489668"/>
                </a:moveTo>
                <a:lnTo>
                  <a:pt x="485368" y="5413"/>
                </a:lnTo>
                <a:lnTo>
                  <a:pt x="1311982" y="0"/>
                </a:lnTo>
                <a:lnTo>
                  <a:pt x="1311982" y="1460776"/>
                </a:lnTo>
                <a:lnTo>
                  <a:pt x="979337" y="1474303"/>
                </a:lnTo>
                <a:lnTo>
                  <a:pt x="0" y="489668"/>
                </a:lnTo>
                <a:close/>
              </a:path>
            </a:pathLst>
          </a:custGeom>
          <a:gradFill>
            <a:gsLst>
              <a:gs pos="0">
                <a:srgbClr val="F7F4F9"/>
              </a:gs>
              <a:gs pos="100000">
                <a:srgbClr val="612491">
                  <a:alpha val="14901"/>
                </a:srgbClr>
              </a:gs>
            </a:gsLst>
            <a:lin ang="1620003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Calibri"/>
              <a:ea typeface="Calibri"/>
              <a:cs typeface="Calibri"/>
              <a:sym typeface="Calibri"/>
            </a:endParaRPr>
          </a:p>
        </p:txBody>
      </p:sp>
      <p:sp>
        <p:nvSpPr>
          <p:cNvPr id="102" name="Google Shape;102;p11"/>
          <p:cNvSpPr/>
          <p:nvPr/>
        </p:nvSpPr>
        <p:spPr>
          <a:xfrm>
            <a:off x="10092924" y="4649395"/>
            <a:ext cx="2099895" cy="2208605"/>
          </a:xfrm>
          <a:custGeom>
            <a:rect b="b" l="l" r="r" t="t"/>
            <a:pathLst>
              <a:path extrusionOk="0" h="2208605" w="2099895">
                <a:moveTo>
                  <a:pt x="155575" y="2208605"/>
                </a:moveTo>
                <a:lnTo>
                  <a:pt x="2098675" y="2208605"/>
                </a:lnTo>
                <a:cubicBezTo>
                  <a:pt x="2102908" y="1551380"/>
                  <a:pt x="2094429" y="657225"/>
                  <a:pt x="2098662" y="0"/>
                </a:cubicBezTo>
                <a:lnTo>
                  <a:pt x="0" y="2046680"/>
                </a:lnTo>
                <a:lnTo>
                  <a:pt x="155575" y="2208605"/>
                </a:lnTo>
                <a:close/>
              </a:path>
            </a:pathLst>
          </a:custGeom>
          <a:gradFill>
            <a:gsLst>
              <a:gs pos="0">
                <a:srgbClr val="F5F7FC">
                  <a:alpha val="0"/>
                </a:srgbClr>
              </a:gs>
              <a:gs pos="99000">
                <a:srgbClr val="5DEEE3">
                  <a:alpha val="31764"/>
                </a:srgbClr>
              </a:gs>
              <a:gs pos="100000">
                <a:srgbClr val="5DEEE3">
                  <a:alpha val="31764"/>
                </a:srgbClr>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Calibri"/>
              <a:ea typeface="Calibri"/>
              <a:cs typeface="Calibri"/>
              <a:sym typeface="Calibri"/>
            </a:endParaRPr>
          </a:p>
        </p:txBody>
      </p:sp>
      <p:sp>
        <p:nvSpPr>
          <p:cNvPr id="103" name="Google Shape;103;p11"/>
          <p:cNvSpPr/>
          <p:nvPr/>
        </p:nvSpPr>
        <p:spPr>
          <a:xfrm>
            <a:off x="10504106" y="6188074"/>
            <a:ext cx="1184275" cy="669925"/>
          </a:xfrm>
          <a:custGeom>
            <a:rect b="b" l="l" r="r" t="t"/>
            <a:pathLst>
              <a:path extrusionOk="0" h="669925" w="1184275">
                <a:moveTo>
                  <a:pt x="69850" y="669925"/>
                </a:moveTo>
                <a:lnTo>
                  <a:pt x="1111250" y="669925"/>
                </a:lnTo>
                <a:lnTo>
                  <a:pt x="1184275" y="593725"/>
                </a:lnTo>
                <a:lnTo>
                  <a:pt x="584200" y="0"/>
                </a:lnTo>
                <a:lnTo>
                  <a:pt x="0" y="596900"/>
                </a:lnTo>
                <a:lnTo>
                  <a:pt x="69850" y="669925"/>
                </a:lnTo>
                <a:close/>
              </a:path>
            </a:pathLst>
          </a:custGeom>
          <a:solidFill>
            <a:srgbClr val="03628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Calibri"/>
              <a:ea typeface="Calibri"/>
              <a:cs typeface="Calibri"/>
              <a:sym typeface="Calibri"/>
            </a:endParaRPr>
          </a:p>
        </p:txBody>
      </p:sp>
      <p:sp>
        <p:nvSpPr>
          <p:cNvPr id="104" name="Google Shape;104;p11"/>
          <p:cNvSpPr/>
          <p:nvPr/>
        </p:nvSpPr>
        <p:spPr>
          <a:xfrm rot="2700000">
            <a:off x="11302521" y="4363375"/>
            <a:ext cx="1778959" cy="1778959"/>
          </a:xfrm>
          <a:custGeom>
            <a:rect b="b" l="l" r="r" t="t"/>
            <a:pathLst>
              <a:path extrusionOk="0" h="1777970" w="1777970">
                <a:moveTo>
                  <a:pt x="0" y="0"/>
                </a:moveTo>
                <a:lnTo>
                  <a:pt x="887943" y="890027"/>
                </a:lnTo>
                <a:lnTo>
                  <a:pt x="1777970" y="1777970"/>
                </a:lnTo>
                <a:lnTo>
                  <a:pt x="0" y="1777970"/>
                </a:lnTo>
                <a:lnTo>
                  <a:pt x="0" y="0"/>
                </a:lnTo>
                <a:close/>
              </a:path>
            </a:pathLst>
          </a:custGeom>
          <a:gradFill>
            <a:gsLst>
              <a:gs pos="0">
                <a:srgbClr val="612491">
                  <a:alpha val="11764"/>
                </a:srgbClr>
              </a:gs>
              <a:gs pos="100000">
                <a:srgbClr val="F7F4F9">
                  <a:alpha val="31764"/>
                </a:srgbClr>
              </a:gs>
            </a:gsLst>
            <a:lin ang="2700006"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Calibri"/>
              <a:ea typeface="Calibri"/>
              <a:cs typeface="Calibri"/>
              <a:sym typeface="Calibri"/>
            </a:endParaRPr>
          </a:p>
        </p:txBody>
      </p:sp>
      <p:sp>
        <p:nvSpPr>
          <p:cNvPr id="105" name="Google Shape;105;p11"/>
          <p:cNvSpPr/>
          <p:nvPr/>
        </p:nvSpPr>
        <p:spPr>
          <a:xfrm rot="2700000">
            <a:off x="-996011" y="2852282"/>
            <a:ext cx="1992734" cy="1992734"/>
          </a:xfrm>
          <a:custGeom>
            <a:rect b="b" l="l" r="r" t="t"/>
            <a:pathLst>
              <a:path extrusionOk="0" h="1412607" w="1412607">
                <a:moveTo>
                  <a:pt x="0" y="0"/>
                </a:moveTo>
                <a:lnTo>
                  <a:pt x="1412607" y="0"/>
                </a:lnTo>
                <a:lnTo>
                  <a:pt x="1412607" y="1412607"/>
                </a:lnTo>
                <a:lnTo>
                  <a:pt x="0" y="0"/>
                </a:lnTo>
                <a:close/>
              </a:path>
            </a:pathLst>
          </a:custGeom>
          <a:gradFill>
            <a:gsLst>
              <a:gs pos="0">
                <a:srgbClr val="E7F6F9"/>
              </a:gs>
              <a:gs pos="69000">
                <a:srgbClr val="E7F6F9">
                  <a:alpha val="0"/>
                </a:srgbClr>
              </a:gs>
              <a:gs pos="100000">
                <a:srgbClr val="E7F6F9">
                  <a:alpha val="0"/>
                </a:srgbClr>
              </a:gs>
            </a:gsLst>
            <a:lin ang="8100019"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Calibri"/>
              <a:ea typeface="Calibri"/>
              <a:cs typeface="Calibri"/>
              <a:sym typeface="Calibri"/>
            </a:endParaRPr>
          </a:p>
        </p:txBody>
      </p:sp>
      <p:sp>
        <p:nvSpPr>
          <p:cNvPr id="106" name="Google Shape;106;p11"/>
          <p:cNvSpPr/>
          <p:nvPr/>
        </p:nvSpPr>
        <p:spPr>
          <a:xfrm rot="2700000">
            <a:off x="-580161" y="4876289"/>
            <a:ext cx="1158682" cy="1158682"/>
          </a:xfrm>
          <a:custGeom>
            <a:rect b="b" l="l" r="r" t="t"/>
            <a:pathLst>
              <a:path extrusionOk="0" h="1412607" w="1412607">
                <a:moveTo>
                  <a:pt x="0" y="0"/>
                </a:moveTo>
                <a:lnTo>
                  <a:pt x="1412607" y="0"/>
                </a:lnTo>
                <a:lnTo>
                  <a:pt x="1412607" y="1412607"/>
                </a:lnTo>
                <a:lnTo>
                  <a:pt x="0" y="0"/>
                </a:lnTo>
                <a:close/>
              </a:path>
            </a:pathLst>
          </a:custGeom>
          <a:gradFill>
            <a:gsLst>
              <a:gs pos="0">
                <a:srgbClr val="E9E6F0"/>
              </a:gs>
              <a:gs pos="99000">
                <a:srgbClr val="FFFFFF">
                  <a:alpha val="0"/>
                </a:srgbClr>
              </a:gs>
              <a:gs pos="100000">
                <a:srgbClr val="FFFFFF">
                  <a:alpha val="0"/>
                </a:srgbClr>
              </a:gs>
            </a:gsLst>
            <a:lin ang="8100019"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Calibri"/>
              <a:ea typeface="Calibri"/>
              <a:cs typeface="Calibri"/>
              <a:sym typeface="Calibri"/>
            </a:endParaRPr>
          </a:p>
        </p:txBody>
      </p:sp>
      <p:sp>
        <p:nvSpPr>
          <p:cNvPr id="107" name="Google Shape;107;p11"/>
          <p:cNvSpPr txBox="1"/>
          <p:nvPr>
            <p:ph type="title"/>
          </p:nvPr>
        </p:nvSpPr>
        <p:spPr>
          <a:xfrm>
            <a:off x="838200" y="365125"/>
            <a:ext cx="10515600" cy="8259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SzPts val="2500"/>
              <a:buFont typeface="Montserrat"/>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08" name="Google Shape;108;p11"/>
          <p:cNvSpPr txBox="1"/>
          <p:nvPr>
            <p:ph idx="12" type="sldNum"/>
          </p:nvPr>
        </p:nvSpPr>
        <p:spPr>
          <a:xfrm>
            <a:off x="10838688" y="6356351"/>
            <a:ext cx="515100" cy="365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200"/>
              <a:buFont typeface="Arial"/>
              <a:buNone/>
              <a:defRPr b="1" i="0" sz="1200" u="none" cap="none" strike="noStrike">
                <a:solidFill>
                  <a:schemeClr val="lt1"/>
                </a:solidFill>
                <a:latin typeface="Montserrat"/>
                <a:ea typeface="Montserrat"/>
                <a:cs typeface="Montserrat"/>
                <a:sym typeface="Montserrat"/>
              </a:defRPr>
            </a:lvl1pPr>
            <a:lvl2pPr indent="0" lvl="1" marL="0" marR="0" algn="ctr">
              <a:lnSpc>
                <a:spcPct val="100000"/>
              </a:lnSpc>
              <a:spcBef>
                <a:spcPts val="0"/>
              </a:spcBef>
              <a:spcAft>
                <a:spcPts val="0"/>
              </a:spcAft>
              <a:buClr>
                <a:srgbClr val="000000"/>
              </a:buClr>
              <a:buSzPts val="1200"/>
              <a:buFont typeface="Arial"/>
              <a:buNone/>
              <a:defRPr b="1" i="0" sz="1200" u="none" cap="none" strike="noStrike">
                <a:solidFill>
                  <a:schemeClr val="lt1"/>
                </a:solidFill>
                <a:latin typeface="Montserrat"/>
                <a:ea typeface="Montserrat"/>
                <a:cs typeface="Montserrat"/>
                <a:sym typeface="Montserrat"/>
              </a:defRPr>
            </a:lvl2pPr>
            <a:lvl3pPr indent="0" lvl="2" marL="0" marR="0" algn="ctr">
              <a:lnSpc>
                <a:spcPct val="100000"/>
              </a:lnSpc>
              <a:spcBef>
                <a:spcPts val="0"/>
              </a:spcBef>
              <a:spcAft>
                <a:spcPts val="0"/>
              </a:spcAft>
              <a:buClr>
                <a:srgbClr val="000000"/>
              </a:buClr>
              <a:buSzPts val="1200"/>
              <a:buFont typeface="Arial"/>
              <a:buNone/>
              <a:defRPr b="1" i="0" sz="1200" u="none" cap="none" strike="noStrike">
                <a:solidFill>
                  <a:schemeClr val="lt1"/>
                </a:solidFill>
                <a:latin typeface="Montserrat"/>
                <a:ea typeface="Montserrat"/>
                <a:cs typeface="Montserrat"/>
                <a:sym typeface="Montserrat"/>
              </a:defRPr>
            </a:lvl3pPr>
            <a:lvl4pPr indent="0" lvl="3" marL="0" marR="0" algn="ctr">
              <a:lnSpc>
                <a:spcPct val="100000"/>
              </a:lnSpc>
              <a:spcBef>
                <a:spcPts val="0"/>
              </a:spcBef>
              <a:spcAft>
                <a:spcPts val="0"/>
              </a:spcAft>
              <a:buClr>
                <a:srgbClr val="000000"/>
              </a:buClr>
              <a:buSzPts val="1200"/>
              <a:buFont typeface="Arial"/>
              <a:buNone/>
              <a:defRPr b="1" i="0" sz="1200" u="none" cap="none" strike="noStrike">
                <a:solidFill>
                  <a:schemeClr val="lt1"/>
                </a:solidFill>
                <a:latin typeface="Montserrat"/>
                <a:ea typeface="Montserrat"/>
                <a:cs typeface="Montserrat"/>
                <a:sym typeface="Montserrat"/>
              </a:defRPr>
            </a:lvl4pPr>
            <a:lvl5pPr indent="0" lvl="4" marL="0" marR="0" algn="ctr">
              <a:lnSpc>
                <a:spcPct val="100000"/>
              </a:lnSpc>
              <a:spcBef>
                <a:spcPts val="0"/>
              </a:spcBef>
              <a:spcAft>
                <a:spcPts val="0"/>
              </a:spcAft>
              <a:buClr>
                <a:srgbClr val="000000"/>
              </a:buClr>
              <a:buSzPts val="1200"/>
              <a:buFont typeface="Arial"/>
              <a:buNone/>
              <a:defRPr b="1" i="0" sz="1200" u="none" cap="none" strike="noStrike">
                <a:solidFill>
                  <a:schemeClr val="lt1"/>
                </a:solidFill>
                <a:latin typeface="Montserrat"/>
                <a:ea typeface="Montserrat"/>
                <a:cs typeface="Montserrat"/>
                <a:sym typeface="Montserrat"/>
              </a:defRPr>
            </a:lvl5pPr>
            <a:lvl6pPr indent="0" lvl="5" marL="0" marR="0" algn="ctr">
              <a:lnSpc>
                <a:spcPct val="100000"/>
              </a:lnSpc>
              <a:spcBef>
                <a:spcPts val="0"/>
              </a:spcBef>
              <a:spcAft>
                <a:spcPts val="0"/>
              </a:spcAft>
              <a:buClr>
                <a:srgbClr val="000000"/>
              </a:buClr>
              <a:buSzPts val="1200"/>
              <a:buFont typeface="Arial"/>
              <a:buNone/>
              <a:defRPr b="1" i="0" sz="1200" u="none" cap="none" strike="noStrike">
                <a:solidFill>
                  <a:schemeClr val="lt1"/>
                </a:solidFill>
                <a:latin typeface="Montserrat"/>
                <a:ea typeface="Montserrat"/>
                <a:cs typeface="Montserrat"/>
                <a:sym typeface="Montserrat"/>
              </a:defRPr>
            </a:lvl6pPr>
            <a:lvl7pPr indent="0" lvl="6" marL="0" marR="0" algn="ctr">
              <a:lnSpc>
                <a:spcPct val="100000"/>
              </a:lnSpc>
              <a:spcBef>
                <a:spcPts val="0"/>
              </a:spcBef>
              <a:spcAft>
                <a:spcPts val="0"/>
              </a:spcAft>
              <a:buClr>
                <a:srgbClr val="000000"/>
              </a:buClr>
              <a:buSzPts val="1200"/>
              <a:buFont typeface="Arial"/>
              <a:buNone/>
              <a:defRPr b="1" i="0" sz="1200" u="none" cap="none" strike="noStrike">
                <a:solidFill>
                  <a:schemeClr val="lt1"/>
                </a:solidFill>
                <a:latin typeface="Montserrat"/>
                <a:ea typeface="Montserrat"/>
                <a:cs typeface="Montserrat"/>
                <a:sym typeface="Montserrat"/>
              </a:defRPr>
            </a:lvl7pPr>
            <a:lvl8pPr indent="0" lvl="7" marL="0" marR="0" algn="ctr">
              <a:lnSpc>
                <a:spcPct val="100000"/>
              </a:lnSpc>
              <a:spcBef>
                <a:spcPts val="0"/>
              </a:spcBef>
              <a:spcAft>
                <a:spcPts val="0"/>
              </a:spcAft>
              <a:buClr>
                <a:srgbClr val="000000"/>
              </a:buClr>
              <a:buSzPts val="1200"/>
              <a:buFont typeface="Arial"/>
              <a:buNone/>
              <a:defRPr b="1" i="0" sz="1200" u="none" cap="none" strike="noStrike">
                <a:solidFill>
                  <a:schemeClr val="lt1"/>
                </a:solidFill>
                <a:latin typeface="Montserrat"/>
                <a:ea typeface="Montserrat"/>
                <a:cs typeface="Montserrat"/>
                <a:sym typeface="Montserrat"/>
              </a:defRPr>
            </a:lvl8pPr>
            <a:lvl9pPr indent="0" lvl="8" marL="0" marR="0" algn="ctr">
              <a:lnSpc>
                <a:spcPct val="100000"/>
              </a:lnSpc>
              <a:spcBef>
                <a:spcPts val="0"/>
              </a:spcBef>
              <a:spcAft>
                <a:spcPts val="0"/>
              </a:spcAft>
              <a:buClr>
                <a:srgbClr val="000000"/>
              </a:buClr>
              <a:buSzPts val="1200"/>
              <a:buFont typeface="Arial"/>
              <a:buNone/>
              <a:defRPr b="1" i="0" sz="1200" u="none" cap="none" strike="noStrike">
                <a:solidFill>
                  <a:schemeClr val="lt1"/>
                </a:solidFill>
                <a:latin typeface="Montserrat"/>
                <a:ea typeface="Montserrat"/>
                <a:cs typeface="Montserrat"/>
                <a:sym typeface="Montserrat"/>
              </a:defRPr>
            </a:lvl9pPr>
          </a:lstStyle>
          <a:p>
            <a:pPr indent="0" lvl="0" marL="0" rtl="0" algn="ctr">
              <a:spcBef>
                <a:spcPts val="0"/>
              </a:spcBef>
              <a:spcAft>
                <a:spcPts val="0"/>
              </a:spcAft>
              <a:buNone/>
            </a:pPr>
            <a:fld id="{00000000-1234-1234-1234-123412341234}" type="slidenum">
              <a:rPr lang="fr-FR"/>
              <a:t>‹#›</a:t>
            </a:fld>
            <a:endParaRPr/>
          </a:p>
        </p:txBody>
      </p:sp>
      <p:sp>
        <p:nvSpPr>
          <p:cNvPr id="109" name="Google Shape;109;p11"/>
          <p:cNvSpPr txBox="1"/>
          <p:nvPr/>
        </p:nvSpPr>
        <p:spPr>
          <a:xfrm>
            <a:off x="879600" y="1569600"/>
            <a:ext cx="10474500" cy="538800"/>
          </a:xfrm>
          <a:prstGeom prst="rect">
            <a:avLst/>
          </a:prstGeom>
          <a:noFill/>
          <a:ln>
            <a:noFill/>
          </a:ln>
        </p:spPr>
        <p:txBody>
          <a:bodyPr anchorCtr="0" anchor="t" bIns="121900" lIns="121900" spcFirstLastPara="1" rIns="121900" wrap="square" tIns="121900">
            <a:sp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Montserrat"/>
              <a:ea typeface="Montserrat"/>
              <a:cs typeface="Montserrat"/>
              <a:sym typeface="Montserrat"/>
            </a:endParaRPr>
          </a:p>
        </p:txBody>
      </p:sp>
      <p:cxnSp>
        <p:nvCxnSpPr>
          <p:cNvPr id="110" name="Google Shape;110;p11"/>
          <p:cNvCxnSpPr/>
          <p:nvPr/>
        </p:nvCxnSpPr>
        <p:spPr>
          <a:xfrm>
            <a:off x="1831975" y="6418447"/>
            <a:ext cx="0" cy="439500"/>
          </a:xfrm>
          <a:prstGeom prst="straightConnector1">
            <a:avLst/>
          </a:prstGeom>
          <a:noFill/>
          <a:ln cap="flat" cmpd="sng" w="12700">
            <a:solidFill>
              <a:srgbClr val="036287"/>
            </a:solidFill>
            <a:prstDash val="solid"/>
            <a:miter lim="800000"/>
            <a:headEnd len="sm" w="sm" type="none"/>
            <a:tailEnd len="sm" w="sm" type="none"/>
          </a:ln>
        </p:spPr>
      </p:cxn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 1 1 2 1">
  <p:cSld name="BLANK_1_1_2_1">
    <p:spTree>
      <p:nvGrpSpPr>
        <p:cNvPr id="111" name="Shape 111"/>
        <p:cNvGrpSpPr/>
        <p:nvPr/>
      </p:nvGrpSpPr>
      <p:grpSpPr>
        <a:xfrm>
          <a:off x="0" y="0"/>
          <a:ext cx="0" cy="0"/>
          <a:chOff x="0" y="0"/>
          <a:chExt cx="0" cy="0"/>
        </a:xfrm>
      </p:grpSpPr>
      <p:pic>
        <p:nvPicPr>
          <p:cNvPr id="112" name="Google Shape;112;p12"/>
          <p:cNvPicPr preferRelativeResize="0"/>
          <p:nvPr/>
        </p:nvPicPr>
        <p:blipFill rotWithShape="1">
          <a:blip r:embed="rId2">
            <a:alphaModFix/>
          </a:blip>
          <a:srcRect b="0" l="19972" r="19977" t="0"/>
          <a:stretch/>
        </p:blipFill>
        <p:spPr>
          <a:xfrm>
            <a:off x="6010833" y="-4367"/>
            <a:ext cx="6181169" cy="6860517"/>
          </a:xfrm>
          <a:prstGeom prst="rect">
            <a:avLst/>
          </a:prstGeom>
          <a:noFill/>
          <a:ln>
            <a:noFill/>
          </a:ln>
        </p:spPr>
      </p:pic>
      <p:sp>
        <p:nvSpPr>
          <p:cNvPr id="113" name="Google Shape;113;p12"/>
          <p:cNvSpPr/>
          <p:nvPr/>
        </p:nvSpPr>
        <p:spPr>
          <a:xfrm>
            <a:off x="10504106" y="6188074"/>
            <a:ext cx="1184275" cy="669925"/>
          </a:xfrm>
          <a:custGeom>
            <a:rect b="b" l="l" r="r" t="t"/>
            <a:pathLst>
              <a:path extrusionOk="0" h="669925" w="1184275">
                <a:moveTo>
                  <a:pt x="69850" y="669925"/>
                </a:moveTo>
                <a:lnTo>
                  <a:pt x="1111250" y="669925"/>
                </a:lnTo>
                <a:lnTo>
                  <a:pt x="1184275" y="593725"/>
                </a:lnTo>
                <a:lnTo>
                  <a:pt x="584200" y="0"/>
                </a:lnTo>
                <a:lnTo>
                  <a:pt x="0" y="596900"/>
                </a:lnTo>
                <a:lnTo>
                  <a:pt x="69850" y="669925"/>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Calibri"/>
              <a:ea typeface="Calibri"/>
              <a:cs typeface="Calibri"/>
              <a:sym typeface="Calibri"/>
            </a:endParaRPr>
          </a:p>
        </p:txBody>
      </p:sp>
      <p:cxnSp>
        <p:nvCxnSpPr>
          <p:cNvPr id="114" name="Google Shape;114;p12"/>
          <p:cNvCxnSpPr/>
          <p:nvPr/>
        </p:nvCxnSpPr>
        <p:spPr>
          <a:xfrm>
            <a:off x="1831975" y="6418447"/>
            <a:ext cx="0" cy="439500"/>
          </a:xfrm>
          <a:prstGeom prst="straightConnector1">
            <a:avLst/>
          </a:prstGeom>
          <a:noFill/>
          <a:ln cap="flat" cmpd="sng" w="12700">
            <a:solidFill>
              <a:srgbClr val="036287"/>
            </a:solidFill>
            <a:prstDash val="solid"/>
            <a:miter lim="800000"/>
            <a:headEnd len="sm" w="sm" type="none"/>
            <a:tailEnd len="sm" w="sm" type="none"/>
          </a:ln>
        </p:spPr>
      </p:cxnSp>
      <p:sp>
        <p:nvSpPr>
          <p:cNvPr id="115" name="Google Shape;115;p12"/>
          <p:cNvSpPr txBox="1"/>
          <p:nvPr>
            <p:ph idx="12" type="sldNum"/>
          </p:nvPr>
        </p:nvSpPr>
        <p:spPr>
          <a:xfrm>
            <a:off x="10838688" y="6356351"/>
            <a:ext cx="515100" cy="365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Montserrat"/>
                <a:ea typeface="Montserrat"/>
                <a:cs typeface="Montserrat"/>
                <a:sym typeface="Montserrat"/>
              </a:defRPr>
            </a:lvl1pPr>
            <a:lvl2pPr indent="0" lvl="1" marL="0" marR="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Montserrat"/>
                <a:ea typeface="Montserrat"/>
                <a:cs typeface="Montserrat"/>
                <a:sym typeface="Montserrat"/>
              </a:defRPr>
            </a:lvl2pPr>
            <a:lvl3pPr indent="0" lvl="2" marL="0" marR="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Montserrat"/>
                <a:ea typeface="Montserrat"/>
                <a:cs typeface="Montserrat"/>
                <a:sym typeface="Montserrat"/>
              </a:defRPr>
            </a:lvl3pPr>
            <a:lvl4pPr indent="0" lvl="3" marL="0" marR="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Montserrat"/>
                <a:ea typeface="Montserrat"/>
                <a:cs typeface="Montserrat"/>
                <a:sym typeface="Montserrat"/>
              </a:defRPr>
            </a:lvl4pPr>
            <a:lvl5pPr indent="0" lvl="4" marL="0" marR="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Montserrat"/>
                <a:ea typeface="Montserrat"/>
                <a:cs typeface="Montserrat"/>
                <a:sym typeface="Montserrat"/>
              </a:defRPr>
            </a:lvl5pPr>
            <a:lvl6pPr indent="0" lvl="5" marL="0" marR="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Montserrat"/>
                <a:ea typeface="Montserrat"/>
                <a:cs typeface="Montserrat"/>
                <a:sym typeface="Montserrat"/>
              </a:defRPr>
            </a:lvl6pPr>
            <a:lvl7pPr indent="0" lvl="6" marL="0" marR="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Montserrat"/>
                <a:ea typeface="Montserrat"/>
                <a:cs typeface="Montserrat"/>
                <a:sym typeface="Montserrat"/>
              </a:defRPr>
            </a:lvl7pPr>
            <a:lvl8pPr indent="0" lvl="7" marL="0" marR="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Montserrat"/>
                <a:ea typeface="Montserrat"/>
                <a:cs typeface="Montserrat"/>
                <a:sym typeface="Montserrat"/>
              </a:defRPr>
            </a:lvl8pPr>
            <a:lvl9pPr indent="0" lvl="8" marL="0" marR="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Montserrat"/>
                <a:ea typeface="Montserrat"/>
                <a:cs typeface="Montserrat"/>
                <a:sym typeface="Montserrat"/>
              </a:defRPr>
            </a:lvl9pPr>
          </a:lstStyle>
          <a:p>
            <a:pPr indent="0" lvl="0" marL="0" rtl="0" algn="ctr">
              <a:spcBef>
                <a:spcPts val="0"/>
              </a:spcBef>
              <a:spcAft>
                <a:spcPts val="0"/>
              </a:spcAft>
              <a:buNone/>
            </a:pPr>
            <a:fld id="{00000000-1234-1234-1234-123412341234}" type="slidenum">
              <a:rPr lang="fr-FR"/>
              <a:t>‹#›</a:t>
            </a:fld>
            <a:endParaRPr/>
          </a:p>
        </p:txBody>
      </p:sp>
      <p:sp>
        <p:nvSpPr>
          <p:cNvPr id="116" name="Google Shape;116;p12"/>
          <p:cNvSpPr txBox="1"/>
          <p:nvPr/>
        </p:nvSpPr>
        <p:spPr>
          <a:xfrm>
            <a:off x="531167" y="1427466"/>
            <a:ext cx="5302500" cy="3822000"/>
          </a:xfrm>
          <a:prstGeom prst="rect">
            <a:avLst/>
          </a:prstGeom>
          <a:noFill/>
          <a:ln>
            <a:noFill/>
          </a:ln>
        </p:spPr>
        <p:txBody>
          <a:bodyPr anchorCtr="0" anchor="t" bIns="60925" lIns="121900" spcFirstLastPara="1" rIns="121900" wrap="square" tIns="60925">
            <a:spAutoFit/>
          </a:bodyPr>
          <a:lstStyle/>
          <a:p>
            <a:pPr indent="0" lvl="0" marL="0" marR="0" rtl="0" algn="ctr">
              <a:lnSpc>
                <a:spcPct val="90000"/>
              </a:lnSpc>
              <a:spcBef>
                <a:spcPts val="0"/>
              </a:spcBef>
              <a:spcAft>
                <a:spcPts val="0"/>
              </a:spcAft>
              <a:buClr>
                <a:srgbClr val="000000"/>
              </a:buClr>
              <a:buSzPts val="3200"/>
              <a:buFont typeface="Arial"/>
              <a:buNone/>
            </a:pPr>
            <a:r>
              <a:t/>
            </a:r>
            <a:endParaRPr b="0" i="0" sz="26700" u="none" cap="none" strike="noStrike">
              <a:solidFill>
                <a:schemeClr val="accent3"/>
              </a:solidFill>
              <a:latin typeface="Montserrat ExtraBold"/>
              <a:ea typeface="Montserrat ExtraBold"/>
              <a:cs typeface="Montserrat ExtraBold"/>
              <a:sym typeface="Montserrat ExtraBold"/>
            </a:endParaRPr>
          </a:p>
        </p:txBody>
      </p:sp>
      <p:sp>
        <p:nvSpPr>
          <p:cNvPr id="117" name="Google Shape;117;p12"/>
          <p:cNvSpPr txBox="1"/>
          <p:nvPr/>
        </p:nvSpPr>
        <p:spPr>
          <a:xfrm>
            <a:off x="1202102" y="2698767"/>
            <a:ext cx="4533900" cy="386400"/>
          </a:xfrm>
          <a:prstGeom prst="rect">
            <a:avLst/>
          </a:prstGeom>
          <a:noFill/>
          <a:ln>
            <a:noFill/>
          </a:ln>
        </p:spPr>
        <p:txBody>
          <a:bodyPr anchorCtr="0" anchor="t" bIns="60925" lIns="121900" spcFirstLastPara="1" rIns="121900" wrap="square" tIns="60925">
            <a:spAutoFit/>
          </a:bodyPr>
          <a:lstStyle/>
          <a:p>
            <a:pPr indent="0" lvl="0" marL="0" marR="0" rtl="0" algn="l">
              <a:lnSpc>
                <a:spcPct val="90000"/>
              </a:lnSpc>
              <a:spcBef>
                <a:spcPts val="0"/>
              </a:spcBef>
              <a:spcAft>
                <a:spcPts val="0"/>
              </a:spcAft>
              <a:buClr>
                <a:srgbClr val="000000"/>
              </a:buClr>
              <a:buSzPts val="3200"/>
              <a:buFont typeface="Arial"/>
              <a:buNone/>
            </a:pPr>
            <a:r>
              <a:t/>
            </a:r>
            <a:endParaRPr b="1" i="0" sz="1900" u="none" cap="none" strike="noStrike">
              <a:solidFill>
                <a:srgbClr val="7030A0"/>
              </a:solidFill>
              <a:latin typeface="Montserrat"/>
              <a:ea typeface="Montserrat"/>
              <a:cs typeface="Montserrat"/>
              <a:sym typeface="Montserrat"/>
            </a:endParaRPr>
          </a:p>
        </p:txBody>
      </p:sp>
      <p:sp>
        <p:nvSpPr>
          <p:cNvPr id="118" name="Google Shape;118;p12"/>
          <p:cNvSpPr/>
          <p:nvPr/>
        </p:nvSpPr>
        <p:spPr>
          <a:xfrm rot="2700000">
            <a:off x="-368313" y="-98946"/>
            <a:ext cx="1312712" cy="1475123"/>
          </a:xfrm>
          <a:custGeom>
            <a:rect b="b" l="l" r="r" t="t"/>
            <a:pathLst>
              <a:path extrusionOk="0" h="1474303" w="1311982">
                <a:moveTo>
                  <a:pt x="0" y="489668"/>
                </a:moveTo>
                <a:lnTo>
                  <a:pt x="485368" y="5413"/>
                </a:lnTo>
                <a:lnTo>
                  <a:pt x="1311982" y="0"/>
                </a:lnTo>
                <a:lnTo>
                  <a:pt x="1311982" y="1460776"/>
                </a:lnTo>
                <a:lnTo>
                  <a:pt x="979337" y="1474303"/>
                </a:lnTo>
                <a:lnTo>
                  <a:pt x="0" y="489668"/>
                </a:lnTo>
                <a:close/>
              </a:path>
            </a:pathLst>
          </a:custGeom>
          <a:gradFill>
            <a:gsLst>
              <a:gs pos="0">
                <a:srgbClr val="F7F4F9"/>
              </a:gs>
              <a:gs pos="100000">
                <a:srgbClr val="612491">
                  <a:alpha val="14117"/>
                </a:srgbClr>
              </a:gs>
            </a:gsLst>
            <a:lin ang="1620003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rgbClr val="FFFFFF"/>
              </a:solidFill>
              <a:latin typeface="Calibri"/>
              <a:ea typeface="Calibri"/>
              <a:cs typeface="Calibri"/>
              <a:sym typeface="Calibri"/>
            </a:endParaRPr>
          </a:p>
        </p:txBody>
      </p:sp>
      <p:sp>
        <p:nvSpPr>
          <p:cNvPr id="119" name="Google Shape;119;p12"/>
          <p:cNvSpPr/>
          <p:nvPr/>
        </p:nvSpPr>
        <p:spPr>
          <a:xfrm rot="2700000">
            <a:off x="-996011" y="2852282"/>
            <a:ext cx="1992734" cy="1992734"/>
          </a:xfrm>
          <a:custGeom>
            <a:rect b="b" l="l" r="r" t="t"/>
            <a:pathLst>
              <a:path extrusionOk="0" h="1412607" w="1412607">
                <a:moveTo>
                  <a:pt x="0" y="0"/>
                </a:moveTo>
                <a:lnTo>
                  <a:pt x="1412607" y="0"/>
                </a:lnTo>
                <a:lnTo>
                  <a:pt x="1412607" y="1412607"/>
                </a:lnTo>
                <a:lnTo>
                  <a:pt x="0" y="0"/>
                </a:lnTo>
                <a:close/>
              </a:path>
            </a:pathLst>
          </a:custGeom>
          <a:gradFill>
            <a:gsLst>
              <a:gs pos="0">
                <a:srgbClr val="E7F6F9"/>
              </a:gs>
              <a:gs pos="69000">
                <a:srgbClr val="E7F6F9">
                  <a:alpha val="0"/>
                </a:srgbClr>
              </a:gs>
              <a:gs pos="100000">
                <a:srgbClr val="E7F6F9">
                  <a:alpha val="0"/>
                </a:srgbClr>
              </a:gs>
            </a:gsLst>
            <a:lin ang="8100019"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rgbClr val="FFFFFF"/>
              </a:solidFill>
              <a:latin typeface="Calibri"/>
              <a:ea typeface="Calibri"/>
              <a:cs typeface="Calibri"/>
              <a:sym typeface="Calibri"/>
            </a:endParaRPr>
          </a:p>
        </p:txBody>
      </p:sp>
      <p:sp>
        <p:nvSpPr>
          <p:cNvPr id="120" name="Google Shape;120;p12"/>
          <p:cNvSpPr/>
          <p:nvPr/>
        </p:nvSpPr>
        <p:spPr>
          <a:xfrm rot="2700000">
            <a:off x="-580161" y="4876289"/>
            <a:ext cx="1158682" cy="1158682"/>
          </a:xfrm>
          <a:custGeom>
            <a:rect b="b" l="l" r="r" t="t"/>
            <a:pathLst>
              <a:path extrusionOk="0" h="1412607" w="1412607">
                <a:moveTo>
                  <a:pt x="0" y="0"/>
                </a:moveTo>
                <a:lnTo>
                  <a:pt x="1412607" y="0"/>
                </a:lnTo>
                <a:lnTo>
                  <a:pt x="1412607" y="1412607"/>
                </a:lnTo>
                <a:lnTo>
                  <a:pt x="0" y="0"/>
                </a:lnTo>
                <a:close/>
              </a:path>
            </a:pathLst>
          </a:custGeom>
          <a:gradFill>
            <a:gsLst>
              <a:gs pos="0">
                <a:srgbClr val="E9E6F0"/>
              </a:gs>
              <a:gs pos="99000">
                <a:srgbClr val="FFFFFF">
                  <a:alpha val="0"/>
                </a:srgbClr>
              </a:gs>
              <a:gs pos="100000">
                <a:srgbClr val="FFFFFF">
                  <a:alpha val="0"/>
                </a:srgbClr>
              </a:gs>
            </a:gsLst>
            <a:lin ang="8100019"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rgbClr val="FFFFFF"/>
              </a:solidFill>
              <a:latin typeface="Calibri"/>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
  <p:cSld name="BLANK_2">
    <p:spTree>
      <p:nvGrpSpPr>
        <p:cNvPr id="121" name="Shape 121"/>
        <p:cNvGrpSpPr/>
        <p:nvPr/>
      </p:nvGrpSpPr>
      <p:grpSpPr>
        <a:xfrm>
          <a:off x="0" y="0"/>
          <a:ext cx="0" cy="0"/>
          <a:chOff x="0" y="0"/>
          <a:chExt cx="0" cy="0"/>
        </a:xfrm>
      </p:grpSpPr>
      <p:sp>
        <p:nvSpPr>
          <p:cNvPr id="122" name="Google Shape;122;p13"/>
          <p:cNvSpPr/>
          <p:nvPr/>
        </p:nvSpPr>
        <p:spPr>
          <a:xfrm>
            <a:off x="10635157" y="5219700"/>
            <a:ext cx="1559172" cy="1639889"/>
          </a:xfrm>
          <a:custGeom>
            <a:rect b="b" l="l" r="r" t="t"/>
            <a:pathLst>
              <a:path extrusionOk="0" h="2208605" w="2099895">
                <a:moveTo>
                  <a:pt x="155575" y="2208605"/>
                </a:moveTo>
                <a:lnTo>
                  <a:pt x="2098675" y="2208605"/>
                </a:lnTo>
                <a:cubicBezTo>
                  <a:pt x="2102908" y="1551380"/>
                  <a:pt x="2094429" y="657225"/>
                  <a:pt x="2098662" y="0"/>
                </a:cubicBezTo>
                <a:lnTo>
                  <a:pt x="0" y="2046680"/>
                </a:lnTo>
                <a:lnTo>
                  <a:pt x="155575" y="2208605"/>
                </a:lnTo>
                <a:close/>
              </a:path>
            </a:pathLst>
          </a:custGeom>
          <a:gradFill>
            <a:gsLst>
              <a:gs pos="0">
                <a:srgbClr val="F5F7FC">
                  <a:alpha val="0"/>
                </a:srgbClr>
              </a:gs>
              <a:gs pos="99000">
                <a:srgbClr val="5DEEE3">
                  <a:alpha val="32156"/>
                </a:srgbClr>
              </a:gs>
              <a:gs pos="100000">
                <a:srgbClr val="5DEEE3">
                  <a:alpha val="32156"/>
                </a:srgbClr>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Calibri"/>
              <a:ea typeface="Calibri"/>
              <a:cs typeface="Calibri"/>
              <a:sym typeface="Calibri"/>
            </a:endParaRPr>
          </a:p>
        </p:txBody>
      </p:sp>
      <p:sp>
        <p:nvSpPr>
          <p:cNvPr id="123" name="Google Shape;123;p13"/>
          <p:cNvSpPr/>
          <p:nvPr/>
        </p:nvSpPr>
        <p:spPr>
          <a:xfrm>
            <a:off x="10504107" y="6188075"/>
            <a:ext cx="1184275" cy="669925"/>
          </a:xfrm>
          <a:custGeom>
            <a:rect b="b" l="l" r="r" t="t"/>
            <a:pathLst>
              <a:path extrusionOk="0" h="669925" w="1184275">
                <a:moveTo>
                  <a:pt x="69850" y="669925"/>
                </a:moveTo>
                <a:lnTo>
                  <a:pt x="1111250" y="669925"/>
                </a:lnTo>
                <a:lnTo>
                  <a:pt x="1184275" y="593725"/>
                </a:lnTo>
                <a:lnTo>
                  <a:pt x="584200" y="0"/>
                </a:lnTo>
                <a:lnTo>
                  <a:pt x="0" y="596900"/>
                </a:lnTo>
                <a:lnTo>
                  <a:pt x="69850" y="669925"/>
                </a:lnTo>
                <a:close/>
              </a:path>
            </a:pathLst>
          </a:cu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Calibri"/>
              <a:ea typeface="Calibri"/>
              <a:cs typeface="Calibri"/>
              <a:sym typeface="Calibri"/>
            </a:endParaRPr>
          </a:p>
        </p:txBody>
      </p:sp>
      <p:sp>
        <p:nvSpPr>
          <p:cNvPr id="124" name="Google Shape;124;p13"/>
          <p:cNvSpPr/>
          <p:nvPr/>
        </p:nvSpPr>
        <p:spPr>
          <a:xfrm rot="2700000">
            <a:off x="11643455" y="5042581"/>
            <a:ext cx="1100063" cy="1100063"/>
          </a:xfrm>
          <a:custGeom>
            <a:rect b="b" l="l" r="r" t="t"/>
            <a:pathLst>
              <a:path extrusionOk="0" h="1777970" w="1777970">
                <a:moveTo>
                  <a:pt x="0" y="0"/>
                </a:moveTo>
                <a:lnTo>
                  <a:pt x="887943" y="890027"/>
                </a:lnTo>
                <a:lnTo>
                  <a:pt x="1777970" y="1777970"/>
                </a:lnTo>
                <a:lnTo>
                  <a:pt x="0" y="1777970"/>
                </a:lnTo>
                <a:lnTo>
                  <a:pt x="0" y="0"/>
                </a:lnTo>
                <a:close/>
              </a:path>
            </a:pathLst>
          </a:custGeom>
          <a:gradFill>
            <a:gsLst>
              <a:gs pos="0">
                <a:srgbClr val="612491">
                  <a:alpha val="12156"/>
                </a:srgbClr>
              </a:gs>
              <a:gs pos="100000">
                <a:srgbClr val="F7F4F9">
                  <a:alpha val="32156"/>
                </a:srgbClr>
              </a:gs>
            </a:gsLst>
            <a:lin ang="2700006"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Calibri"/>
              <a:ea typeface="Calibri"/>
              <a:cs typeface="Calibri"/>
              <a:sym typeface="Calibri"/>
            </a:endParaRPr>
          </a:p>
        </p:txBody>
      </p:sp>
      <p:sp>
        <p:nvSpPr>
          <p:cNvPr id="125" name="Google Shape;125;p13"/>
          <p:cNvSpPr/>
          <p:nvPr/>
        </p:nvSpPr>
        <p:spPr>
          <a:xfrm rot="2700000">
            <a:off x="-584768" y="3026443"/>
            <a:ext cx="1183654" cy="1183654"/>
          </a:xfrm>
          <a:custGeom>
            <a:rect b="b" l="l" r="r" t="t"/>
            <a:pathLst>
              <a:path extrusionOk="0" h="1412607" w="1412607">
                <a:moveTo>
                  <a:pt x="0" y="0"/>
                </a:moveTo>
                <a:lnTo>
                  <a:pt x="1412607" y="0"/>
                </a:lnTo>
                <a:lnTo>
                  <a:pt x="1412607" y="1412607"/>
                </a:lnTo>
                <a:lnTo>
                  <a:pt x="0" y="0"/>
                </a:lnTo>
                <a:close/>
              </a:path>
            </a:pathLst>
          </a:custGeom>
          <a:gradFill>
            <a:gsLst>
              <a:gs pos="0">
                <a:srgbClr val="E7F6F9"/>
              </a:gs>
              <a:gs pos="69000">
                <a:srgbClr val="E7F6F9">
                  <a:alpha val="0"/>
                </a:srgbClr>
              </a:gs>
              <a:gs pos="100000">
                <a:srgbClr val="E7F6F9">
                  <a:alpha val="0"/>
                </a:srgbClr>
              </a:gs>
            </a:gsLst>
            <a:lin ang="8100019"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Calibri"/>
              <a:ea typeface="Calibri"/>
              <a:cs typeface="Calibri"/>
              <a:sym typeface="Calibri"/>
            </a:endParaRPr>
          </a:p>
        </p:txBody>
      </p:sp>
      <p:sp>
        <p:nvSpPr>
          <p:cNvPr id="126" name="Google Shape;126;p13"/>
          <p:cNvSpPr/>
          <p:nvPr/>
        </p:nvSpPr>
        <p:spPr>
          <a:xfrm rot="2700000">
            <a:off x="-462796" y="4012794"/>
            <a:ext cx="923949" cy="923949"/>
          </a:xfrm>
          <a:custGeom>
            <a:rect b="b" l="l" r="r" t="t"/>
            <a:pathLst>
              <a:path extrusionOk="0" h="1412607" w="1412607">
                <a:moveTo>
                  <a:pt x="0" y="0"/>
                </a:moveTo>
                <a:lnTo>
                  <a:pt x="1412607" y="0"/>
                </a:lnTo>
                <a:lnTo>
                  <a:pt x="1412607" y="1412607"/>
                </a:lnTo>
                <a:lnTo>
                  <a:pt x="0" y="0"/>
                </a:lnTo>
                <a:close/>
              </a:path>
            </a:pathLst>
          </a:custGeom>
          <a:gradFill>
            <a:gsLst>
              <a:gs pos="0">
                <a:srgbClr val="E9E6F0"/>
              </a:gs>
              <a:gs pos="99000">
                <a:srgbClr val="FFFFFF">
                  <a:alpha val="0"/>
                </a:srgbClr>
              </a:gs>
              <a:gs pos="100000">
                <a:srgbClr val="FFFFFF">
                  <a:alpha val="0"/>
                </a:srgbClr>
              </a:gs>
            </a:gsLst>
            <a:lin ang="8100019"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Calibri"/>
              <a:ea typeface="Calibri"/>
              <a:cs typeface="Calibri"/>
              <a:sym typeface="Calibri"/>
            </a:endParaRPr>
          </a:p>
        </p:txBody>
      </p:sp>
      <p:sp>
        <p:nvSpPr>
          <p:cNvPr id="127" name="Google Shape;127;p13"/>
          <p:cNvSpPr txBox="1"/>
          <p:nvPr>
            <p:ph idx="12" type="sldNum"/>
          </p:nvPr>
        </p:nvSpPr>
        <p:spPr>
          <a:xfrm>
            <a:off x="10838688" y="6356351"/>
            <a:ext cx="515100" cy="365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200"/>
              <a:buFont typeface="Arial"/>
              <a:buNone/>
              <a:defRPr b="1" i="0" sz="1200" u="none" cap="none" strike="noStrike">
                <a:solidFill>
                  <a:schemeClr val="lt1"/>
                </a:solidFill>
                <a:latin typeface="Montserrat"/>
                <a:ea typeface="Montserrat"/>
                <a:cs typeface="Montserrat"/>
                <a:sym typeface="Montserrat"/>
              </a:defRPr>
            </a:lvl1pPr>
            <a:lvl2pPr indent="0" lvl="1" marL="0" marR="0" algn="ctr">
              <a:lnSpc>
                <a:spcPct val="100000"/>
              </a:lnSpc>
              <a:spcBef>
                <a:spcPts val="0"/>
              </a:spcBef>
              <a:spcAft>
                <a:spcPts val="0"/>
              </a:spcAft>
              <a:buClr>
                <a:srgbClr val="000000"/>
              </a:buClr>
              <a:buSzPts val="1200"/>
              <a:buFont typeface="Arial"/>
              <a:buNone/>
              <a:defRPr b="1" i="0" sz="1200" u="none" cap="none" strike="noStrike">
                <a:solidFill>
                  <a:schemeClr val="lt1"/>
                </a:solidFill>
                <a:latin typeface="Montserrat"/>
                <a:ea typeface="Montserrat"/>
                <a:cs typeface="Montserrat"/>
                <a:sym typeface="Montserrat"/>
              </a:defRPr>
            </a:lvl2pPr>
            <a:lvl3pPr indent="0" lvl="2" marL="0" marR="0" algn="ctr">
              <a:lnSpc>
                <a:spcPct val="100000"/>
              </a:lnSpc>
              <a:spcBef>
                <a:spcPts val="0"/>
              </a:spcBef>
              <a:spcAft>
                <a:spcPts val="0"/>
              </a:spcAft>
              <a:buClr>
                <a:srgbClr val="000000"/>
              </a:buClr>
              <a:buSzPts val="1200"/>
              <a:buFont typeface="Arial"/>
              <a:buNone/>
              <a:defRPr b="1" i="0" sz="1200" u="none" cap="none" strike="noStrike">
                <a:solidFill>
                  <a:schemeClr val="lt1"/>
                </a:solidFill>
                <a:latin typeface="Montserrat"/>
                <a:ea typeface="Montserrat"/>
                <a:cs typeface="Montserrat"/>
                <a:sym typeface="Montserrat"/>
              </a:defRPr>
            </a:lvl3pPr>
            <a:lvl4pPr indent="0" lvl="3" marL="0" marR="0" algn="ctr">
              <a:lnSpc>
                <a:spcPct val="100000"/>
              </a:lnSpc>
              <a:spcBef>
                <a:spcPts val="0"/>
              </a:spcBef>
              <a:spcAft>
                <a:spcPts val="0"/>
              </a:spcAft>
              <a:buClr>
                <a:srgbClr val="000000"/>
              </a:buClr>
              <a:buSzPts val="1200"/>
              <a:buFont typeface="Arial"/>
              <a:buNone/>
              <a:defRPr b="1" i="0" sz="1200" u="none" cap="none" strike="noStrike">
                <a:solidFill>
                  <a:schemeClr val="lt1"/>
                </a:solidFill>
                <a:latin typeface="Montserrat"/>
                <a:ea typeface="Montserrat"/>
                <a:cs typeface="Montserrat"/>
                <a:sym typeface="Montserrat"/>
              </a:defRPr>
            </a:lvl4pPr>
            <a:lvl5pPr indent="0" lvl="4" marL="0" marR="0" algn="ctr">
              <a:lnSpc>
                <a:spcPct val="100000"/>
              </a:lnSpc>
              <a:spcBef>
                <a:spcPts val="0"/>
              </a:spcBef>
              <a:spcAft>
                <a:spcPts val="0"/>
              </a:spcAft>
              <a:buClr>
                <a:srgbClr val="000000"/>
              </a:buClr>
              <a:buSzPts val="1200"/>
              <a:buFont typeface="Arial"/>
              <a:buNone/>
              <a:defRPr b="1" i="0" sz="1200" u="none" cap="none" strike="noStrike">
                <a:solidFill>
                  <a:schemeClr val="lt1"/>
                </a:solidFill>
                <a:latin typeface="Montserrat"/>
                <a:ea typeface="Montserrat"/>
                <a:cs typeface="Montserrat"/>
                <a:sym typeface="Montserrat"/>
              </a:defRPr>
            </a:lvl5pPr>
            <a:lvl6pPr indent="0" lvl="5" marL="0" marR="0" algn="ctr">
              <a:lnSpc>
                <a:spcPct val="100000"/>
              </a:lnSpc>
              <a:spcBef>
                <a:spcPts val="0"/>
              </a:spcBef>
              <a:spcAft>
                <a:spcPts val="0"/>
              </a:spcAft>
              <a:buClr>
                <a:srgbClr val="000000"/>
              </a:buClr>
              <a:buSzPts val="1200"/>
              <a:buFont typeface="Arial"/>
              <a:buNone/>
              <a:defRPr b="1" i="0" sz="1200" u="none" cap="none" strike="noStrike">
                <a:solidFill>
                  <a:schemeClr val="lt1"/>
                </a:solidFill>
                <a:latin typeface="Montserrat"/>
                <a:ea typeface="Montserrat"/>
                <a:cs typeface="Montserrat"/>
                <a:sym typeface="Montserrat"/>
              </a:defRPr>
            </a:lvl6pPr>
            <a:lvl7pPr indent="0" lvl="6" marL="0" marR="0" algn="ctr">
              <a:lnSpc>
                <a:spcPct val="100000"/>
              </a:lnSpc>
              <a:spcBef>
                <a:spcPts val="0"/>
              </a:spcBef>
              <a:spcAft>
                <a:spcPts val="0"/>
              </a:spcAft>
              <a:buClr>
                <a:srgbClr val="000000"/>
              </a:buClr>
              <a:buSzPts val="1200"/>
              <a:buFont typeface="Arial"/>
              <a:buNone/>
              <a:defRPr b="1" i="0" sz="1200" u="none" cap="none" strike="noStrike">
                <a:solidFill>
                  <a:schemeClr val="lt1"/>
                </a:solidFill>
                <a:latin typeface="Montserrat"/>
                <a:ea typeface="Montserrat"/>
                <a:cs typeface="Montserrat"/>
                <a:sym typeface="Montserrat"/>
              </a:defRPr>
            </a:lvl7pPr>
            <a:lvl8pPr indent="0" lvl="7" marL="0" marR="0" algn="ctr">
              <a:lnSpc>
                <a:spcPct val="100000"/>
              </a:lnSpc>
              <a:spcBef>
                <a:spcPts val="0"/>
              </a:spcBef>
              <a:spcAft>
                <a:spcPts val="0"/>
              </a:spcAft>
              <a:buClr>
                <a:srgbClr val="000000"/>
              </a:buClr>
              <a:buSzPts val="1200"/>
              <a:buFont typeface="Arial"/>
              <a:buNone/>
              <a:defRPr b="1" i="0" sz="1200" u="none" cap="none" strike="noStrike">
                <a:solidFill>
                  <a:schemeClr val="lt1"/>
                </a:solidFill>
                <a:latin typeface="Montserrat"/>
                <a:ea typeface="Montserrat"/>
                <a:cs typeface="Montserrat"/>
                <a:sym typeface="Montserrat"/>
              </a:defRPr>
            </a:lvl8pPr>
            <a:lvl9pPr indent="0" lvl="8" marL="0" marR="0" algn="ctr">
              <a:lnSpc>
                <a:spcPct val="100000"/>
              </a:lnSpc>
              <a:spcBef>
                <a:spcPts val="0"/>
              </a:spcBef>
              <a:spcAft>
                <a:spcPts val="0"/>
              </a:spcAft>
              <a:buClr>
                <a:srgbClr val="000000"/>
              </a:buClr>
              <a:buSzPts val="1200"/>
              <a:buFont typeface="Arial"/>
              <a:buNone/>
              <a:defRPr b="1" i="0" sz="1200" u="none" cap="none" strike="noStrike">
                <a:solidFill>
                  <a:schemeClr val="lt1"/>
                </a:solidFill>
                <a:latin typeface="Montserrat"/>
                <a:ea typeface="Montserrat"/>
                <a:cs typeface="Montserrat"/>
                <a:sym typeface="Montserrat"/>
              </a:defRPr>
            </a:lvl9pPr>
          </a:lstStyle>
          <a:p>
            <a:pPr indent="0" lvl="0" marL="0" rtl="0" algn="ct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u 2 1">
  <p:cSld name="Contenu 2 1">
    <p:spTree>
      <p:nvGrpSpPr>
        <p:cNvPr id="128" name="Shape 128"/>
        <p:cNvGrpSpPr/>
        <p:nvPr/>
      </p:nvGrpSpPr>
      <p:grpSpPr>
        <a:xfrm>
          <a:off x="0" y="0"/>
          <a:ext cx="0" cy="0"/>
          <a:chOff x="0" y="0"/>
          <a:chExt cx="0" cy="0"/>
        </a:xfrm>
      </p:grpSpPr>
      <p:pic>
        <p:nvPicPr>
          <p:cNvPr id="129" name="Google Shape;129;p14"/>
          <p:cNvPicPr preferRelativeResize="0"/>
          <p:nvPr/>
        </p:nvPicPr>
        <p:blipFill rotWithShape="1">
          <a:blip r:embed="rId2">
            <a:alphaModFix/>
          </a:blip>
          <a:srcRect b="0" l="0" r="0" t="0"/>
          <a:stretch/>
        </p:blipFill>
        <p:spPr>
          <a:xfrm>
            <a:off x="-1345632" y="-756929"/>
            <a:ext cx="13537632" cy="7614929"/>
          </a:xfrm>
          <a:prstGeom prst="rect">
            <a:avLst/>
          </a:prstGeom>
          <a:noFill/>
          <a:ln>
            <a:noFill/>
          </a:ln>
        </p:spPr>
      </p:pic>
      <p:pic>
        <p:nvPicPr>
          <p:cNvPr id="130" name="Google Shape;130;p14"/>
          <p:cNvPicPr preferRelativeResize="0"/>
          <p:nvPr/>
        </p:nvPicPr>
        <p:blipFill rotWithShape="1">
          <a:blip r:embed="rId3">
            <a:alphaModFix/>
          </a:blip>
          <a:srcRect b="0" l="0" r="0" t="0"/>
          <a:stretch/>
        </p:blipFill>
        <p:spPr>
          <a:xfrm>
            <a:off x="0" y="0"/>
            <a:ext cx="12329650" cy="6935436"/>
          </a:xfrm>
          <a:prstGeom prst="rect">
            <a:avLst/>
          </a:prstGeom>
          <a:noFill/>
          <a:ln>
            <a:noFill/>
          </a:ln>
        </p:spPr>
      </p:pic>
      <p:sp>
        <p:nvSpPr>
          <p:cNvPr id="131" name="Google Shape;131;p14"/>
          <p:cNvSpPr txBox="1"/>
          <p:nvPr>
            <p:ph idx="12" type="sldNum"/>
          </p:nvPr>
        </p:nvSpPr>
        <p:spPr>
          <a:xfrm>
            <a:off x="10838688" y="6356351"/>
            <a:ext cx="515100" cy="365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200"/>
              <a:buFont typeface="Arial"/>
              <a:buNone/>
              <a:defRPr b="1" i="0" sz="1200" u="none" cap="none" strike="noStrike">
                <a:solidFill>
                  <a:schemeClr val="lt1"/>
                </a:solidFill>
                <a:latin typeface="Montserrat"/>
                <a:ea typeface="Montserrat"/>
                <a:cs typeface="Montserrat"/>
                <a:sym typeface="Montserrat"/>
              </a:defRPr>
            </a:lvl1pPr>
            <a:lvl2pPr indent="0" lvl="1" marL="0" marR="0" algn="ctr">
              <a:lnSpc>
                <a:spcPct val="100000"/>
              </a:lnSpc>
              <a:spcBef>
                <a:spcPts val="0"/>
              </a:spcBef>
              <a:spcAft>
                <a:spcPts val="0"/>
              </a:spcAft>
              <a:buClr>
                <a:srgbClr val="000000"/>
              </a:buClr>
              <a:buSzPts val="1200"/>
              <a:buFont typeface="Arial"/>
              <a:buNone/>
              <a:defRPr b="1" i="0" sz="1200" u="none" cap="none" strike="noStrike">
                <a:solidFill>
                  <a:schemeClr val="lt1"/>
                </a:solidFill>
                <a:latin typeface="Montserrat"/>
                <a:ea typeface="Montserrat"/>
                <a:cs typeface="Montserrat"/>
                <a:sym typeface="Montserrat"/>
              </a:defRPr>
            </a:lvl2pPr>
            <a:lvl3pPr indent="0" lvl="2" marL="0" marR="0" algn="ctr">
              <a:lnSpc>
                <a:spcPct val="100000"/>
              </a:lnSpc>
              <a:spcBef>
                <a:spcPts val="0"/>
              </a:spcBef>
              <a:spcAft>
                <a:spcPts val="0"/>
              </a:spcAft>
              <a:buClr>
                <a:srgbClr val="000000"/>
              </a:buClr>
              <a:buSzPts val="1200"/>
              <a:buFont typeface="Arial"/>
              <a:buNone/>
              <a:defRPr b="1" i="0" sz="1200" u="none" cap="none" strike="noStrike">
                <a:solidFill>
                  <a:schemeClr val="lt1"/>
                </a:solidFill>
                <a:latin typeface="Montserrat"/>
                <a:ea typeface="Montserrat"/>
                <a:cs typeface="Montserrat"/>
                <a:sym typeface="Montserrat"/>
              </a:defRPr>
            </a:lvl3pPr>
            <a:lvl4pPr indent="0" lvl="3" marL="0" marR="0" algn="ctr">
              <a:lnSpc>
                <a:spcPct val="100000"/>
              </a:lnSpc>
              <a:spcBef>
                <a:spcPts val="0"/>
              </a:spcBef>
              <a:spcAft>
                <a:spcPts val="0"/>
              </a:spcAft>
              <a:buClr>
                <a:srgbClr val="000000"/>
              </a:buClr>
              <a:buSzPts val="1200"/>
              <a:buFont typeface="Arial"/>
              <a:buNone/>
              <a:defRPr b="1" i="0" sz="1200" u="none" cap="none" strike="noStrike">
                <a:solidFill>
                  <a:schemeClr val="lt1"/>
                </a:solidFill>
                <a:latin typeface="Montserrat"/>
                <a:ea typeface="Montserrat"/>
                <a:cs typeface="Montserrat"/>
                <a:sym typeface="Montserrat"/>
              </a:defRPr>
            </a:lvl4pPr>
            <a:lvl5pPr indent="0" lvl="4" marL="0" marR="0" algn="ctr">
              <a:lnSpc>
                <a:spcPct val="100000"/>
              </a:lnSpc>
              <a:spcBef>
                <a:spcPts val="0"/>
              </a:spcBef>
              <a:spcAft>
                <a:spcPts val="0"/>
              </a:spcAft>
              <a:buClr>
                <a:srgbClr val="000000"/>
              </a:buClr>
              <a:buSzPts val="1200"/>
              <a:buFont typeface="Arial"/>
              <a:buNone/>
              <a:defRPr b="1" i="0" sz="1200" u="none" cap="none" strike="noStrike">
                <a:solidFill>
                  <a:schemeClr val="lt1"/>
                </a:solidFill>
                <a:latin typeface="Montserrat"/>
                <a:ea typeface="Montserrat"/>
                <a:cs typeface="Montserrat"/>
                <a:sym typeface="Montserrat"/>
              </a:defRPr>
            </a:lvl5pPr>
            <a:lvl6pPr indent="0" lvl="5" marL="0" marR="0" algn="ctr">
              <a:lnSpc>
                <a:spcPct val="100000"/>
              </a:lnSpc>
              <a:spcBef>
                <a:spcPts val="0"/>
              </a:spcBef>
              <a:spcAft>
                <a:spcPts val="0"/>
              </a:spcAft>
              <a:buClr>
                <a:srgbClr val="000000"/>
              </a:buClr>
              <a:buSzPts val="1200"/>
              <a:buFont typeface="Arial"/>
              <a:buNone/>
              <a:defRPr b="1" i="0" sz="1200" u="none" cap="none" strike="noStrike">
                <a:solidFill>
                  <a:schemeClr val="lt1"/>
                </a:solidFill>
                <a:latin typeface="Montserrat"/>
                <a:ea typeface="Montserrat"/>
                <a:cs typeface="Montserrat"/>
                <a:sym typeface="Montserrat"/>
              </a:defRPr>
            </a:lvl6pPr>
            <a:lvl7pPr indent="0" lvl="6" marL="0" marR="0" algn="ctr">
              <a:lnSpc>
                <a:spcPct val="100000"/>
              </a:lnSpc>
              <a:spcBef>
                <a:spcPts val="0"/>
              </a:spcBef>
              <a:spcAft>
                <a:spcPts val="0"/>
              </a:spcAft>
              <a:buClr>
                <a:srgbClr val="000000"/>
              </a:buClr>
              <a:buSzPts val="1200"/>
              <a:buFont typeface="Arial"/>
              <a:buNone/>
              <a:defRPr b="1" i="0" sz="1200" u="none" cap="none" strike="noStrike">
                <a:solidFill>
                  <a:schemeClr val="lt1"/>
                </a:solidFill>
                <a:latin typeface="Montserrat"/>
                <a:ea typeface="Montserrat"/>
                <a:cs typeface="Montserrat"/>
                <a:sym typeface="Montserrat"/>
              </a:defRPr>
            </a:lvl7pPr>
            <a:lvl8pPr indent="0" lvl="7" marL="0" marR="0" algn="ctr">
              <a:lnSpc>
                <a:spcPct val="100000"/>
              </a:lnSpc>
              <a:spcBef>
                <a:spcPts val="0"/>
              </a:spcBef>
              <a:spcAft>
                <a:spcPts val="0"/>
              </a:spcAft>
              <a:buClr>
                <a:srgbClr val="000000"/>
              </a:buClr>
              <a:buSzPts val="1200"/>
              <a:buFont typeface="Arial"/>
              <a:buNone/>
              <a:defRPr b="1" i="0" sz="1200" u="none" cap="none" strike="noStrike">
                <a:solidFill>
                  <a:schemeClr val="lt1"/>
                </a:solidFill>
                <a:latin typeface="Montserrat"/>
                <a:ea typeface="Montserrat"/>
                <a:cs typeface="Montserrat"/>
                <a:sym typeface="Montserrat"/>
              </a:defRPr>
            </a:lvl8pPr>
            <a:lvl9pPr indent="0" lvl="8" marL="0" marR="0" algn="ctr">
              <a:lnSpc>
                <a:spcPct val="100000"/>
              </a:lnSpc>
              <a:spcBef>
                <a:spcPts val="0"/>
              </a:spcBef>
              <a:spcAft>
                <a:spcPts val="0"/>
              </a:spcAft>
              <a:buClr>
                <a:srgbClr val="000000"/>
              </a:buClr>
              <a:buSzPts val="1200"/>
              <a:buFont typeface="Arial"/>
              <a:buNone/>
              <a:defRPr b="1" i="0" sz="1200" u="none" cap="none" strike="noStrike">
                <a:solidFill>
                  <a:schemeClr val="lt1"/>
                </a:solidFill>
                <a:latin typeface="Montserrat"/>
                <a:ea typeface="Montserrat"/>
                <a:cs typeface="Montserrat"/>
                <a:sym typeface="Montserrat"/>
              </a:defRPr>
            </a:lvl9pPr>
          </a:lstStyle>
          <a:p>
            <a:pPr indent="0" lvl="0" marL="0" rtl="0" algn="ct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 1 1 2">
  <p:cSld name="BLANK_1_1_2">
    <p:spTree>
      <p:nvGrpSpPr>
        <p:cNvPr id="132" name="Shape 132"/>
        <p:cNvGrpSpPr/>
        <p:nvPr/>
      </p:nvGrpSpPr>
      <p:grpSpPr>
        <a:xfrm>
          <a:off x="0" y="0"/>
          <a:ext cx="0" cy="0"/>
          <a:chOff x="0" y="0"/>
          <a:chExt cx="0" cy="0"/>
        </a:xfrm>
      </p:grpSpPr>
      <p:pic>
        <p:nvPicPr>
          <p:cNvPr id="133" name="Google Shape;133;p15"/>
          <p:cNvPicPr preferRelativeResize="0"/>
          <p:nvPr/>
        </p:nvPicPr>
        <p:blipFill rotWithShape="1">
          <a:blip r:embed="rId2">
            <a:alphaModFix/>
          </a:blip>
          <a:srcRect b="0" l="19978" r="19972" t="0"/>
          <a:stretch/>
        </p:blipFill>
        <p:spPr>
          <a:xfrm>
            <a:off x="6010833" y="-4367"/>
            <a:ext cx="6181169" cy="6860689"/>
          </a:xfrm>
          <a:prstGeom prst="rect">
            <a:avLst/>
          </a:prstGeom>
          <a:noFill/>
          <a:ln>
            <a:noFill/>
          </a:ln>
        </p:spPr>
      </p:pic>
      <p:sp>
        <p:nvSpPr>
          <p:cNvPr id="134" name="Google Shape;134;p15"/>
          <p:cNvSpPr/>
          <p:nvPr/>
        </p:nvSpPr>
        <p:spPr>
          <a:xfrm>
            <a:off x="10504106" y="6188074"/>
            <a:ext cx="1184275" cy="669925"/>
          </a:xfrm>
          <a:custGeom>
            <a:rect b="b" l="l" r="r" t="t"/>
            <a:pathLst>
              <a:path extrusionOk="0" h="669925" w="1184275">
                <a:moveTo>
                  <a:pt x="69850" y="669925"/>
                </a:moveTo>
                <a:lnTo>
                  <a:pt x="1111250" y="669925"/>
                </a:lnTo>
                <a:lnTo>
                  <a:pt x="1184275" y="593725"/>
                </a:lnTo>
                <a:lnTo>
                  <a:pt x="584200" y="0"/>
                </a:lnTo>
                <a:lnTo>
                  <a:pt x="0" y="596900"/>
                </a:lnTo>
                <a:lnTo>
                  <a:pt x="69850" y="669925"/>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Calibri"/>
              <a:ea typeface="Calibri"/>
              <a:cs typeface="Calibri"/>
              <a:sym typeface="Calibri"/>
            </a:endParaRPr>
          </a:p>
        </p:txBody>
      </p:sp>
      <p:cxnSp>
        <p:nvCxnSpPr>
          <p:cNvPr id="135" name="Google Shape;135;p15"/>
          <p:cNvCxnSpPr/>
          <p:nvPr/>
        </p:nvCxnSpPr>
        <p:spPr>
          <a:xfrm>
            <a:off x="1831975" y="6418447"/>
            <a:ext cx="0" cy="439500"/>
          </a:xfrm>
          <a:prstGeom prst="straightConnector1">
            <a:avLst/>
          </a:prstGeom>
          <a:noFill/>
          <a:ln cap="flat" cmpd="sng" w="12700">
            <a:solidFill>
              <a:srgbClr val="036287"/>
            </a:solidFill>
            <a:prstDash val="solid"/>
            <a:miter lim="800000"/>
            <a:headEnd len="sm" w="sm" type="none"/>
            <a:tailEnd len="sm" w="sm" type="none"/>
          </a:ln>
        </p:spPr>
      </p:cxnSp>
      <p:sp>
        <p:nvSpPr>
          <p:cNvPr id="136" name="Google Shape;136;p15"/>
          <p:cNvSpPr txBox="1"/>
          <p:nvPr>
            <p:ph idx="12" type="sldNum"/>
          </p:nvPr>
        </p:nvSpPr>
        <p:spPr>
          <a:xfrm>
            <a:off x="10838688" y="6356351"/>
            <a:ext cx="515100" cy="365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Montserrat"/>
                <a:ea typeface="Montserrat"/>
                <a:cs typeface="Montserrat"/>
                <a:sym typeface="Montserrat"/>
              </a:defRPr>
            </a:lvl1pPr>
            <a:lvl2pPr indent="0" lvl="1" marL="0" marR="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Montserrat"/>
                <a:ea typeface="Montserrat"/>
                <a:cs typeface="Montserrat"/>
                <a:sym typeface="Montserrat"/>
              </a:defRPr>
            </a:lvl2pPr>
            <a:lvl3pPr indent="0" lvl="2" marL="0" marR="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Montserrat"/>
                <a:ea typeface="Montserrat"/>
                <a:cs typeface="Montserrat"/>
                <a:sym typeface="Montserrat"/>
              </a:defRPr>
            </a:lvl3pPr>
            <a:lvl4pPr indent="0" lvl="3" marL="0" marR="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Montserrat"/>
                <a:ea typeface="Montserrat"/>
                <a:cs typeface="Montserrat"/>
                <a:sym typeface="Montserrat"/>
              </a:defRPr>
            </a:lvl4pPr>
            <a:lvl5pPr indent="0" lvl="4" marL="0" marR="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Montserrat"/>
                <a:ea typeface="Montserrat"/>
                <a:cs typeface="Montserrat"/>
                <a:sym typeface="Montserrat"/>
              </a:defRPr>
            </a:lvl5pPr>
            <a:lvl6pPr indent="0" lvl="5" marL="0" marR="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Montserrat"/>
                <a:ea typeface="Montserrat"/>
                <a:cs typeface="Montserrat"/>
                <a:sym typeface="Montserrat"/>
              </a:defRPr>
            </a:lvl6pPr>
            <a:lvl7pPr indent="0" lvl="6" marL="0" marR="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Montserrat"/>
                <a:ea typeface="Montserrat"/>
                <a:cs typeface="Montserrat"/>
                <a:sym typeface="Montserrat"/>
              </a:defRPr>
            </a:lvl7pPr>
            <a:lvl8pPr indent="0" lvl="7" marL="0" marR="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Montserrat"/>
                <a:ea typeface="Montserrat"/>
                <a:cs typeface="Montserrat"/>
                <a:sym typeface="Montserrat"/>
              </a:defRPr>
            </a:lvl8pPr>
            <a:lvl9pPr indent="0" lvl="8" marL="0" marR="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Montserrat"/>
                <a:ea typeface="Montserrat"/>
                <a:cs typeface="Montserrat"/>
                <a:sym typeface="Montserrat"/>
              </a:defRPr>
            </a:lvl9pPr>
          </a:lstStyle>
          <a:p>
            <a:pPr indent="0" lvl="0" marL="0" rtl="0" algn="ctr">
              <a:spcBef>
                <a:spcPts val="0"/>
              </a:spcBef>
              <a:spcAft>
                <a:spcPts val="0"/>
              </a:spcAft>
              <a:buNone/>
            </a:pPr>
            <a:fld id="{00000000-1234-1234-1234-123412341234}" type="slidenum">
              <a:rPr lang="fr-FR"/>
              <a:t>‹#›</a:t>
            </a:fld>
            <a:endParaRPr/>
          </a:p>
        </p:txBody>
      </p:sp>
      <p:sp>
        <p:nvSpPr>
          <p:cNvPr id="137" name="Google Shape;137;p15"/>
          <p:cNvSpPr txBox="1"/>
          <p:nvPr/>
        </p:nvSpPr>
        <p:spPr>
          <a:xfrm>
            <a:off x="531167" y="1427466"/>
            <a:ext cx="5302500" cy="3822000"/>
          </a:xfrm>
          <a:prstGeom prst="rect">
            <a:avLst/>
          </a:prstGeom>
          <a:noFill/>
          <a:ln>
            <a:noFill/>
          </a:ln>
        </p:spPr>
        <p:txBody>
          <a:bodyPr anchorCtr="0" anchor="t" bIns="60925" lIns="121900" spcFirstLastPara="1" rIns="121900" wrap="square" tIns="60925">
            <a:spAutoFit/>
          </a:bodyPr>
          <a:lstStyle/>
          <a:p>
            <a:pPr indent="0" lvl="0" marL="0" marR="0" rtl="0" algn="ctr">
              <a:lnSpc>
                <a:spcPct val="90000"/>
              </a:lnSpc>
              <a:spcBef>
                <a:spcPts val="0"/>
              </a:spcBef>
              <a:spcAft>
                <a:spcPts val="0"/>
              </a:spcAft>
              <a:buClr>
                <a:srgbClr val="000000"/>
              </a:buClr>
              <a:buSzPts val="3200"/>
              <a:buFont typeface="Arial"/>
              <a:buNone/>
            </a:pPr>
            <a:r>
              <a:t/>
            </a:r>
            <a:endParaRPr b="0" i="0" sz="26700" u="none" cap="none" strike="noStrike">
              <a:solidFill>
                <a:schemeClr val="accent3"/>
              </a:solidFill>
              <a:latin typeface="Montserrat ExtraBold"/>
              <a:ea typeface="Montserrat ExtraBold"/>
              <a:cs typeface="Montserrat ExtraBold"/>
              <a:sym typeface="Montserrat ExtraBold"/>
            </a:endParaRPr>
          </a:p>
        </p:txBody>
      </p:sp>
      <p:sp>
        <p:nvSpPr>
          <p:cNvPr id="138" name="Google Shape;138;p15"/>
          <p:cNvSpPr/>
          <p:nvPr/>
        </p:nvSpPr>
        <p:spPr>
          <a:xfrm rot="2700000">
            <a:off x="-368313" y="-98946"/>
            <a:ext cx="1312712" cy="1475123"/>
          </a:xfrm>
          <a:custGeom>
            <a:rect b="b" l="l" r="r" t="t"/>
            <a:pathLst>
              <a:path extrusionOk="0" h="1474303" w="1311982">
                <a:moveTo>
                  <a:pt x="0" y="489668"/>
                </a:moveTo>
                <a:lnTo>
                  <a:pt x="485368" y="5413"/>
                </a:lnTo>
                <a:lnTo>
                  <a:pt x="1311982" y="0"/>
                </a:lnTo>
                <a:lnTo>
                  <a:pt x="1311982" y="1460776"/>
                </a:lnTo>
                <a:lnTo>
                  <a:pt x="979337" y="1474303"/>
                </a:lnTo>
                <a:lnTo>
                  <a:pt x="0" y="489668"/>
                </a:lnTo>
                <a:close/>
              </a:path>
            </a:pathLst>
          </a:custGeom>
          <a:gradFill>
            <a:gsLst>
              <a:gs pos="0">
                <a:srgbClr val="F7F4F9"/>
              </a:gs>
              <a:gs pos="100000">
                <a:srgbClr val="612491">
                  <a:alpha val="14117"/>
                </a:srgbClr>
              </a:gs>
            </a:gsLst>
            <a:lin ang="1620003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rgbClr val="FFFFFF"/>
              </a:solidFill>
              <a:latin typeface="Calibri"/>
              <a:ea typeface="Calibri"/>
              <a:cs typeface="Calibri"/>
              <a:sym typeface="Calibri"/>
            </a:endParaRPr>
          </a:p>
        </p:txBody>
      </p:sp>
      <p:sp>
        <p:nvSpPr>
          <p:cNvPr id="139" name="Google Shape;139;p15"/>
          <p:cNvSpPr/>
          <p:nvPr/>
        </p:nvSpPr>
        <p:spPr>
          <a:xfrm rot="2700000">
            <a:off x="-996011" y="2852282"/>
            <a:ext cx="1992734" cy="1992734"/>
          </a:xfrm>
          <a:custGeom>
            <a:rect b="b" l="l" r="r" t="t"/>
            <a:pathLst>
              <a:path extrusionOk="0" h="1412607" w="1412607">
                <a:moveTo>
                  <a:pt x="0" y="0"/>
                </a:moveTo>
                <a:lnTo>
                  <a:pt x="1412607" y="0"/>
                </a:lnTo>
                <a:lnTo>
                  <a:pt x="1412607" y="1412607"/>
                </a:lnTo>
                <a:lnTo>
                  <a:pt x="0" y="0"/>
                </a:lnTo>
                <a:close/>
              </a:path>
            </a:pathLst>
          </a:custGeom>
          <a:gradFill>
            <a:gsLst>
              <a:gs pos="0">
                <a:srgbClr val="E7F6F9"/>
              </a:gs>
              <a:gs pos="69000">
                <a:srgbClr val="E7F6F9">
                  <a:alpha val="0"/>
                </a:srgbClr>
              </a:gs>
              <a:gs pos="100000">
                <a:srgbClr val="E7F6F9">
                  <a:alpha val="0"/>
                </a:srgbClr>
              </a:gs>
            </a:gsLst>
            <a:lin ang="8100019"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rgbClr val="FFFFFF"/>
              </a:solidFill>
              <a:latin typeface="Calibri"/>
              <a:ea typeface="Calibri"/>
              <a:cs typeface="Calibri"/>
              <a:sym typeface="Calibri"/>
            </a:endParaRPr>
          </a:p>
        </p:txBody>
      </p:sp>
      <p:sp>
        <p:nvSpPr>
          <p:cNvPr id="140" name="Google Shape;140;p15"/>
          <p:cNvSpPr/>
          <p:nvPr/>
        </p:nvSpPr>
        <p:spPr>
          <a:xfrm rot="2700000">
            <a:off x="-580161" y="4876289"/>
            <a:ext cx="1158682" cy="1158682"/>
          </a:xfrm>
          <a:custGeom>
            <a:rect b="b" l="l" r="r" t="t"/>
            <a:pathLst>
              <a:path extrusionOk="0" h="1412607" w="1412607">
                <a:moveTo>
                  <a:pt x="0" y="0"/>
                </a:moveTo>
                <a:lnTo>
                  <a:pt x="1412607" y="0"/>
                </a:lnTo>
                <a:lnTo>
                  <a:pt x="1412607" y="1412607"/>
                </a:lnTo>
                <a:lnTo>
                  <a:pt x="0" y="0"/>
                </a:lnTo>
                <a:close/>
              </a:path>
            </a:pathLst>
          </a:custGeom>
          <a:gradFill>
            <a:gsLst>
              <a:gs pos="0">
                <a:srgbClr val="E9E6F0"/>
              </a:gs>
              <a:gs pos="99000">
                <a:srgbClr val="FFFFFF">
                  <a:alpha val="0"/>
                </a:srgbClr>
              </a:gs>
              <a:gs pos="100000">
                <a:srgbClr val="FFFFFF">
                  <a:alpha val="0"/>
                </a:srgbClr>
              </a:gs>
            </a:gsLst>
            <a:lin ang="8100019"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rgbClr val="FFFFFF"/>
              </a:solidFill>
              <a:latin typeface="Calibri"/>
              <a:ea typeface="Calibri"/>
              <a:cs typeface="Calibri"/>
              <a:sym typeface="Calibri"/>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u 2 1 1 1 1">
  <p:cSld name="Contenu 2_1_1_1">
    <p:spTree>
      <p:nvGrpSpPr>
        <p:cNvPr id="141" name="Shape 141"/>
        <p:cNvGrpSpPr/>
        <p:nvPr/>
      </p:nvGrpSpPr>
      <p:grpSpPr>
        <a:xfrm>
          <a:off x="0" y="0"/>
          <a:ext cx="0" cy="0"/>
          <a:chOff x="0" y="0"/>
          <a:chExt cx="0" cy="0"/>
        </a:xfrm>
      </p:grpSpPr>
      <p:pic>
        <p:nvPicPr>
          <p:cNvPr id="142" name="Google Shape;142;p16"/>
          <p:cNvPicPr preferRelativeResize="0"/>
          <p:nvPr/>
        </p:nvPicPr>
        <p:blipFill rotWithShape="1">
          <a:blip r:embed="rId2">
            <a:alphaModFix/>
          </a:blip>
          <a:srcRect b="11658" l="0" r="0" t="8198"/>
          <a:stretch/>
        </p:blipFill>
        <p:spPr>
          <a:xfrm>
            <a:off x="0" y="500"/>
            <a:ext cx="12192000" cy="6858003"/>
          </a:xfrm>
          <a:prstGeom prst="rect">
            <a:avLst/>
          </a:prstGeom>
          <a:noFill/>
          <a:ln>
            <a:noFill/>
          </a:ln>
        </p:spPr>
      </p:pic>
      <p:sp>
        <p:nvSpPr>
          <p:cNvPr id="143" name="Google Shape;143;p16"/>
          <p:cNvSpPr txBox="1"/>
          <p:nvPr/>
        </p:nvSpPr>
        <p:spPr>
          <a:xfrm>
            <a:off x="875933" y="2417600"/>
            <a:ext cx="4796100" cy="538800"/>
          </a:xfrm>
          <a:prstGeom prst="rect">
            <a:avLst/>
          </a:prstGeom>
          <a:noFill/>
          <a:ln>
            <a:noFill/>
          </a:ln>
        </p:spPr>
        <p:txBody>
          <a:bodyPr anchorCtr="0" anchor="t" bIns="121900" lIns="121900" spcFirstLastPara="1" rIns="121900" wrap="square" tIns="121900">
            <a:spAutoFit/>
          </a:bodyPr>
          <a:lstStyle/>
          <a:p>
            <a:pPr indent="0" lvl="0" marL="0" marR="0" rtl="0" algn="just">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SemiBold"/>
              <a:ea typeface="Montserrat SemiBold"/>
              <a:cs typeface="Montserrat SemiBold"/>
              <a:sym typeface="Montserrat SemiBold"/>
            </a:endParaRPr>
          </a:p>
        </p:txBody>
      </p:sp>
      <p:pic>
        <p:nvPicPr>
          <p:cNvPr id="144" name="Google Shape;144;p16"/>
          <p:cNvPicPr preferRelativeResize="0"/>
          <p:nvPr/>
        </p:nvPicPr>
        <p:blipFill rotWithShape="1">
          <a:blip r:embed="rId3">
            <a:alphaModFix/>
          </a:blip>
          <a:srcRect b="0" l="0" r="0" t="0"/>
          <a:stretch/>
        </p:blipFill>
        <p:spPr>
          <a:xfrm>
            <a:off x="1925834" y="1695500"/>
            <a:ext cx="2287500" cy="487167"/>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seul 1">
  <p:cSld name="TITLE_ONLY_2">
    <p:spTree>
      <p:nvGrpSpPr>
        <p:cNvPr id="145" name="Shape 145"/>
        <p:cNvGrpSpPr/>
        <p:nvPr/>
      </p:nvGrpSpPr>
      <p:grpSpPr>
        <a:xfrm>
          <a:off x="0" y="0"/>
          <a:ext cx="0" cy="0"/>
          <a:chOff x="0" y="0"/>
          <a:chExt cx="0" cy="0"/>
        </a:xfrm>
      </p:grpSpPr>
      <p:sp>
        <p:nvSpPr>
          <p:cNvPr id="146" name="Google Shape;146;p17"/>
          <p:cNvSpPr/>
          <p:nvPr/>
        </p:nvSpPr>
        <p:spPr>
          <a:xfrm rot="2700000">
            <a:off x="-368313" y="-98946"/>
            <a:ext cx="1312712" cy="1475123"/>
          </a:xfrm>
          <a:custGeom>
            <a:rect b="b" l="l" r="r" t="t"/>
            <a:pathLst>
              <a:path extrusionOk="0" h="1474303" w="1311982">
                <a:moveTo>
                  <a:pt x="0" y="489668"/>
                </a:moveTo>
                <a:lnTo>
                  <a:pt x="485368" y="5413"/>
                </a:lnTo>
                <a:lnTo>
                  <a:pt x="1311982" y="0"/>
                </a:lnTo>
                <a:lnTo>
                  <a:pt x="1311982" y="1460776"/>
                </a:lnTo>
                <a:lnTo>
                  <a:pt x="979337" y="1474303"/>
                </a:lnTo>
                <a:lnTo>
                  <a:pt x="0" y="489668"/>
                </a:lnTo>
                <a:close/>
              </a:path>
            </a:pathLst>
          </a:custGeom>
          <a:gradFill>
            <a:gsLst>
              <a:gs pos="0">
                <a:srgbClr val="F7F4F9"/>
              </a:gs>
              <a:gs pos="100000">
                <a:srgbClr val="612491">
                  <a:alpha val="13333"/>
                </a:srgbClr>
              </a:gs>
            </a:gsLst>
            <a:lin ang="1620003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Calibri"/>
              <a:ea typeface="Calibri"/>
              <a:cs typeface="Calibri"/>
              <a:sym typeface="Calibri"/>
            </a:endParaRPr>
          </a:p>
        </p:txBody>
      </p:sp>
      <p:sp>
        <p:nvSpPr>
          <p:cNvPr id="147" name="Google Shape;147;p17"/>
          <p:cNvSpPr/>
          <p:nvPr/>
        </p:nvSpPr>
        <p:spPr>
          <a:xfrm>
            <a:off x="10092924" y="4649395"/>
            <a:ext cx="2099895" cy="2208605"/>
          </a:xfrm>
          <a:custGeom>
            <a:rect b="b" l="l" r="r" t="t"/>
            <a:pathLst>
              <a:path extrusionOk="0" h="2208605" w="2099895">
                <a:moveTo>
                  <a:pt x="155575" y="2208605"/>
                </a:moveTo>
                <a:lnTo>
                  <a:pt x="2098675" y="2208605"/>
                </a:lnTo>
                <a:cubicBezTo>
                  <a:pt x="2102908" y="1551380"/>
                  <a:pt x="2094429" y="657225"/>
                  <a:pt x="2098662" y="0"/>
                </a:cubicBezTo>
                <a:lnTo>
                  <a:pt x="0" y="2046680"/>
                </a:lnTo>
                <a:lnTo>
                  <a:pt x="155575" y="2208605"/>
                </a:lnTo>
                <a:close/>
              </a:path>
            </a:pathLst>
          </a:custGeom>
          <a:gradFill>
            <a:gsLst>
              <a:gs pos="0">
                <a:srgbClr val="F5F7FC">
                  <a:alpha val="0"/>
                </a:srgbClr>
              </a:gs>
              <a:gs pos="99000">
                <a:srgbClr val="5DEEE3">
                  <a:alpha val="30196"/>
                </a:srgbClr>
              </a:gs>
              <a:gs pos="100000">
                <a:srgbClr val="5DEEE3">
                  <a:alpha val="30196"/>
                </a:srgbClr>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Calibri"/>
              <a:ea typeface="Calibri"/>
              <a:cs typeface="Calibri"/>
              <a:sym typeface="Calibri"/>
            </a:endParaRPr>
          </a:p>
        </p:txBody>
      </p:sp>
      <p:sp>
        <p:nvSpPr>
          <p:cNvPr id="148" name="Google Shape;148;p17"/>
          <p:cNvSpPr/>
          <p:nvPr/>
        </p:nvSpPr>
        <p:spPr>
          <a:xfrm>
            <a:off x="10504107" y="6188075"/>
            <a:ext cx="1184275" cy="669925"/>
          </a:xfrm>
          <a:custGeom>
            <a:rect b="b" l="l" r="r" t="t"/>
            <a:pathLst>
              <a:path extrusionOk="0" h="669925" w="1184275">
                <a:moveTo>
                  <a:pt x="69850" y="669925"/>
                </a:moveTo>
                <a:lnTo>
                  <a:pt x="1111250" y="669925"/>
                </a:lnTo>
                <a:lnTo>
                  <a:pt x="1184275" y="593725"/>
                </a:lnTo>
                <a:lnTo>
                  <a:pt x="584200" y="0"/>
                </a:lnTo>
                <a:lnTo>
                  <a:pt x="0" y="596900"/>
                </a:lnTo>
                <a:lnTo>
                  <a:pt x="69850" y="669925"/>
                </a:lnTo>
                <a:close/>
              </a:path>
            </a:pathLst>
          </a:custGeom>
          <a:solidFill>
            <a:srgbClr val="03628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Calibri"/>
              <a:ea typeface="Calibri"/>
              <a:cs typeface="Calibri"/>
              <a:sym typeface="Calibri"/>
            </a:endParaRPr>
          </a:p>
        </p:txBody>
      </p:sp>
      <p:sp>
        <p:nvSpPr>
          <p:cNvPr id="149" name="Google Shape;149;p17"/>
          <p:cNvSpPr/>
          <p:nvPr/>
        </p:nvSpPr>
        <p:spPr>
          <a:xfrm rot="2700000">
            <a:off x="11302521" y="4363375"/>
            <a:ext cx="1778959" cy="1778959"/>
          </a:xfrm>
          <a:custGeom>
            <a:rect b="b" l="l" r="r" t="t"/>
            <a:pathLst>
              <a:path extrusionOk="0" h="1777970" w="1777970">
                <a:moveTo>
                  <a:pt x="0" y="0"/>
                </a:moveTo>
                <a:lnTo>
                  <a:pt x="887943" y="890027"/>
                </a:lnTo>
                <a:lnTo>
                  <a:pt x="1777970" y="1777970"/>
                </a:lnTo>
                <a:lnTo>
                  <a:pt x="0" y="1777970"/>
                </a:lnTo>
                <a:lnTo>
                  <a:pt x="0" y="0"/>
                </a:lnTo>
                <a:close/>
              </a:path>
            </a:pathLst>
          </a:custGeom>
          <a:gradFill>
            <a:gsLst>
              <a:gs pos="0">
                <a:srgbClr val="612491">
                  <a:alpha val="10196"/>
                </a:srgbClr>
              </a:gs>
              <a:gs pos="100000">
                <a:srgbClr val="F7F4F9">
                  <a:alpha val="30196"/>
                </a:srgbClr>
              </a:gs>
            </a:gsLst>
            <a:lin ang="2700006"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Calibri"/>
              <a:ea typeface="Calibri"/>
              <a:cs typeface="Calibri"/>
              <a:sym typeface="Calibri"/>
            </a:endParaRPr>
          </a:p>
        </p:txBody>
      </p:sp>
      <p:sp>
        <p:nvSpPr>
          <p:cNvPr id="150" name="Google Shape;150;p17"/>
          <p:cNvSpPr/>
          <p:nvPr/>
        </p:nvSpPr>
        <p:spPr>
          <a:xfrm rot="2700000">
            <a:off x="-996011" y="2852282"/>
            <a:ext cx="1992734" cy="1992734"/>
          </a:xfrm>
          <a:custGeom>
            <a:rect b="b" l="l" r="r" t="t"/>
            <a:pathLst>
              <a:path extrusionOk="0" h="1412607" w="1412607">
                <a:moveTo>
                  <a:pt x="0" y="0"/>
                </a:moveTo>
                <a:lnTo>
                  <a:pt x="1412607" y="0"/>
                </a:lnTo>
                <a:lnTo>
                  <a:pt x="1412607" y="1412607"/>
                </a:lnTo>
                <a:lnTo>
                  <a:pt x="0" y="0"/>
                </a:lnTo>
                <a:close/>
              </a:path>
            </a:pathLst>
          </a:custGeom>
          <a:gradFill>
            <a:gsLst>
              <a:gs pos="0">
                <a:srgbClr val="E7F6F9"/>
              </a:gs>
              <a:gs pos="69000">
                <a:srgbClr val="E7F6F9">
                  <a:alpha val="0"/>
                </a:srgbClr>
              </a:gs>
              <a:gs pos="100000">
                <a:srgbClr val="E7F6F9">
                  <a:alpha val="0"/>
                </a:srgbClr>
              </a:gs>
            </a:gsLst>
            <a:lin ang="8100019"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Calibri"/>
              <a:ea typeface="Calibri"/>
              <a:cs typeface="Calibri"/>
              <a:sym typeface="Calibri"/>
            </a:endParaRPr>
          </a:p>
        </p:txBody>
      </p:sp>
      <p:sp>
        <p:nvSpPr>
          <p:cNvPr id="151" name="Google Shape;151;p17"/>
          <p:cNvSpPr/>
          <p:nvPr/>
        </p:nvSpPr>
        <p:spPr>
          <a:xfrm rot="2700000">
            <a:off x="-580161" y="4876289"/>
            <a:ext cx="1158682" cy="1158682"/>
          </a:xfrm>
          <a:custGeom>
            <a:rect b="b" l="l" r="r" t="t"/>
            <a:pathLst>
              <a:path extrusionOk="0" h="1412607" w="1412607">
                <a:moveTo>
                  <a:pt x="0" y="0"/>
                </a:moveTo>
                <a:lnTo>
                  <a:pt x="1412607" y="0"/>
                </a:lnTo>
                <a:lnTo>
                  <a:pt x="1412607" y="1412607"/>
                </a:lnTo>
                <a:lnTo>
                  <a:pt x="0" y="0"/>
                </a:lnTo>
                <a:close/>
              </a:path>
            </a:pathLst>
          </a:custGeom>
          <a:gradFill>
            <a:gsLst>
              <a:gs pos="0">
                <a:srgbClr val="E9E6F0"/>
              </a:gs>
              <a:gs pos="99000">
                <a:srgbClr val="FFFFFF">
                  <a:alpha val="0"/>
                </a:srgbClr>
              </a:gs>
              <a:gs pos="100000">
                <a:srgbClr val="FFFFFF">
                  <a:alpha val="0"/>
                </a:srgbClr>
              </a:gs>
            </a:gsLst>
            <a:lin ang="8100019"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Calibri"/>
              <a:ea typeface="Calibri"/>
              <a:cs typeface="Calibri"/>
              <a:sym typeface="Calibri"/>
            </a:endParaRPr>
          </a:p>
        </p:txBody>
      </p:sp>
      <p:sp>
        <p:nvSpPr>
          <p:cNvPr id="152" name="Google Shape;152;p17"/>
          <p:cNvSpPr txBox="1"/>
          <p:nvPr>
            <p:ph type="title"/>
          </p:nvPr>
        </p:nvSpPr>
        <p:spPr>
          <a:xfrm>
            <a:off x="838200" y="365125"/>
            <a:ext cx="10515600" cy="825900"/>
          </a:xfrm>
          <a:prstGeom prst="rect">
            <a:avLst/>
          </a:prstGeom>
          <a:noFill/>
          <a:ln>
            <a:noFill/>
          </a:ln>
        </p:spPr>
        <p:txBody>
          <a:bodyPr anchorCtr="0" anchor="t" bIns="0" lIns="0" spcFirstLastPara="1" rIns="0" wrap="square" tIns="0">
            <a:noAutofit/>
          </a:bodyPr>
          <a:lstStyle>
            <a:lvl1pPr lvl="0" rtl="0" algn="l">
              <a:lnSpc>
                <a:spcPct val="90000"/>
              </a:lnSpc>
              <a:spcBef>
                <a:spcPts val="0"/>
              </a:spcBef>
              <a:spcAft>
                <a:spcPts val="0"/>
              </a:spcAft>
              <a:buClr>
                <a:srgbClr val="612491"/>
              </a:buClr>
              <a:buSzPts val="3200"/>
              <a:buFont typeface="Montserrat"/>
              <a:buNone/>
              <a:defRPr sz="3200"/>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153" name="Google Shape;153;p17"/>
          <p:cNvSpPr txBox="1"/>
          <p:nvPr>
            <p:ph idx="11" type="ftr"/>
          </p:nvPr>
        </p:nvSpPr>
        <p:spPr>
          <a:xfrm>
            <a:off x="1955801" y="6418447"/>
            <a:ext cx="8431500" cy="185700"/>
          </a:xfrm>
          <a:prstGeom prst="rect">
            <a:avLst/>
          </a:prstGeom>
          <a:noFill/>
          <a:ln>
            <a:noFill/>
          </a:ln>
        </p:spPr>
        <p:txBody>
          <a:bodyPr anchorCtr="0" anchor="ctr" bIns="0" lIns="0" spcFirstLastPara="1" rIns="0" wrap="square" tIns="0">
            <a:noAutofit/>
          </a:bodyPr>
          <a:lstStyle>
            <a:lvl1pPr lvl="0" rtl="0" algn="l">
              <a:lnSpc>
                <a:spcPct val="100000"/>
              </a:lnSpc>
              <a:spcBef>
                <a:spcPts val="0"/>
              </a:spcBef>
              <a:spcAft>
                <a:spcPts val="0"/>
              </a:spcAft>
              <a:buSzPts val="1500"/>
              <a:buNone/>
              <a:defRPr sz="1900"/>
            </a:lvl1pPr>
            <a:lvl2pPr lvl="1" rtl="0" algn="l">
              <a:lnSpc>
                <a:spcPct val="100000"/>
              </a:lnSpc>
              <a:spcBef>
                <a:spcPts val="0"/>
              </a:spcBef>
              <a:spcAft>
                <a:spcPts val="0"/>
              </a:spcAft>
              <a:buSzPts val="1500"/>
              <a:buNone/>
              <a:defRPr sz="1900"/>
            </a:lvl2pPr>
            <a:lvl3pPr lvl="2" rtl="0" algn="l">
              <a:lnSpc>
                <a:spcPct val="100000"/>
              </a:lnSpc>
              <a:spcBef>
                <a:spcPts val="0"/>
              </a:spcBef>
              <a:spcAft>
                <a:spcPts val="0"/>
              </a:spcAft>
              <a:buSzPts val="1500"/>
              <a:buNone/>
              <a:defRPr sz="1900"/>
            </a:lvl3pPr>
            <a:lvl4pPr lvl="3" rtl="0" algn="l">
              <a:lnSpc>
                <a:spcPct val="100000"/>
              </a:lnSpc>
              <a:spcBef>
                <a:spcPts val="0"/>
              </a:spcBef>
              <a:spcAft>
                <a:spcPts val="0"/>
              </a:spcAft>
              <a:buSzPts val="1500"/>
              <a:buNone/>
              <a:defRPr sz="1900"/>
            </a:lvl4pPr>
            <a:lvl5pPr lvl="4" rtl="0" algn="l">
              <a:lnSpc>
                <a:spcPct val="100000"/>
              </a:lnSpc>
              <a:spcBef>
                <a:spcPts val="0"/>
              </a:spcBef>
              <a:spcAft>
                <a:spcPts val="0"/>
              </a:spcAft>
              <a:buSzPts val="1500"/>
              <a:buNone/>
              <a:defRPr sz="1900"/>
            </a:lvl5pPr>
            <a:lvl6pPr lvl="5" rtl="0" algn="l">
              <a:lnSpc>
                <a:spcPct val="100000"/>
              </a:lnSpc>
              <a:spcBef>
                <a:spcPts val="0"/>
              </a:spcBef>
              <a:spcAft>
                <a:spcPts val="0"/>
              </a:spcAft>
              <a:buSzPts val="1500"/>
              <a:buNone/>
              <a:defRPr sz="1900"/>
            </a:lvl6pPr>
            <a:lvl7pPr lvl="6" rtl="0" algn="l">
              <a:lnSpc>
                <a:spcPct val="100000"/>
              </a:lnSpc>
              <a:spcBef>
                <a:spcPts val="0"/>
              </a:spcBef>
              <a:spcAft>
                <a:spcPts val="0"/>
              </a:spcAft>
              <a:buSzPts val="1500"/>
              <a:buNone/>
              <a:defRPr sz="1900"/>
            </a:lvl7pPr>
            <a:lvl8pPr lvl="7" rtl="0" algn="l">
              <a:lnSpc>
                <a:spcPct val="100000"/>
              </a:lnSpc>
              <a:spcBef>
                <a:spcPts val="0"/>
              </a:spcBef>
              <a:spcAft>
                <a:spcPts val="0"/>
              </a:spcAft>
              <a:buSzPts val="1500"/>
              <a:buNone/>
              <a:defRPr sz="1900"/>
            </a:lvl8pPr>
            <a:lvl9pPr lvl="8" rtl="0" algn="l">
              <a:lnSpc>
                <a:spcPct val="100000"/>
              </a:lnSpc>
              <a:spcBef>
                <a:spcPts val="0"/>
              </a:spcBef>
              <a:spcAft>
                <a:spcPts val="0"/>
              </a:spcAft>
              <a:buSzPts val="1500"/>
              <a:buNone/>
              <a:defRPr sz="1900"/>
            </a:lvl9pPr>
          </a:lstStyle>
          <a:p/>
        </p:txBody>
      </p:sp>
      <p:sp>
        <p:nvSpPr>
          <p:cNvPr id="154" name="Google Shape;154;p17"/>
          <p:cNvSpPr txBox="1"/>
          <p:nvPr>
            <p:ph idx="12" type="sldNum"/>
          </p:nvPr>
        </p:nvSpPr>
        <p:spPr>
          <a:xfrm>
            <a:off x="10838688" y="6356351"/>
            <a:ext cx="515100" cy="365100"/>
          </a:xfrm>
          <a:prstGeom prst="rect">
            <a:avLst/>
          </a:prstGeom>
          <a:noFill/>
          <a:ln>
            <a:noFill/>
          </a:ln>
        </p:spPr>
        <p:txBody>
          <a:bodyPr anchorCtr="0" anchor="ctr" bIns="45700" lIns="91425" spcFirstLastPara="1" rIns="91425" wrap="square" tIns="45700">
            <a:noAutofit/>
          </a:bodyPr>
          <a:lstStyle>
            <a:lvl1pPr indent="0" lvl="0" marL="0" marR="0" rtl="0" algn="ctr">
              <a:lnSpc>
                <a:spcPct val="100000"/>
              </a:lnSpc>
              <a:spcBef>
                <a:spcPts val="0"/>
              </a:spcBef>
              <a:spcAft>
                <a:spcPts val="0"/>
              </a:spcAft>
              <a:buClr>
                <a:srgbClr val="000000"/>
              </a:buClr>
              <a:buSzPts val="1200"/>
              <a:buFont typeface="Arial"/>
              <a:buNone/>
              <a:defRPr b="1" i="0" sz="1200" u="none" cap="none" strike="noStrike">
                <a:solidFill>
                  <a:schemeClr val="lt1"/>
                </a:solidFill>
                <a:latin typeface="Montserrat"/>
                <a:ea typeface="Montserrat"/>
                <a:cs typeface="Montserrat"/>
                <a:sym typeface="Montserrat"/>
              </a:defRPr>
            </a:lvl1pPr>
            <a:lvl2pPr indent="0" lvl="1" marL="0" marR="0" rtl="0" algn="ctr">
              <a:lnSpc>
                <a:spcPct val="100000"/>
              </a:lnSpc>
              <a:spcBef>
                <a:spcPts val="0"/>
              </a:spcBef>
              <a:spcAft>
                <a:spcPts val="0"/>
              </a:spcAft>
              <a:buClr>
                <a:srgbClr val="000000"/>
              </a:buClr>
              <a:buSzPts val="1200"/>
              <a:buFont typeface="Arial"/>
              <a:buNone/>
              <a:defRPr b="1" i="0" sz="1200" u="none" cap="none" strike="noStrike">
                <a:solidFill>
                  <a:schemeClr val="lt1"/>
                </a:solidFill>
                <a:latin typeface="Montserrat"/>
                <a:ea typeface="Montserrat"/>
                <a:cs typeface="Montserrat"/>
                <a:sym typeface="Montserrat"/>
              </a:defRPr>
            </a:lvl2pPr>
            <a:lvl3pPr indent="0" lvl="2" marL="0" marR="0" rtl="0" algn="ctr">
              <a:lnSpc>
                <a:spcPct val="100000"/>
              </a:lnSpc>
              <a:spcBef>
                <a:spcPts val="0"/>
              </a:spcBef>
              <a:spcAft>
                <a:spcPts val="0"/>
              </a:spcAft>
              <a:buClr>
                <a:srgbClr val="000000"/>
              </a:buClr>
              <a:buSzPts val="1200"/>
              <a:buFont typeface="Arial"/>
              <a:buNone/>
              <a:defRPr b="1" i="0" sz="1200" u="none" cap="none" strike="noStrike">
                <a:solidFill>
                  <a:schemeClr val="lt1"/>
                </a:solidFill>
                <a:latin typeface="Montserrat"/>
                <a:ea typeface="Montserrat"/>
                <a:cs typeface="Montserrat"/>
                <a:sym typeface="Montserrat"/>
              </a:defRPr>
            </a:lvl3pPr>
            <a:lvl4pPr indent="0" lvl="3" marL="0" marR="0" rtl="0" algn="ctr">
              <a:lnSpc>
                <a:spcPct val="100000"/>
              </a:lnSpc>
              <a:spcBef>
                <a:spcPts val="0"/>
              </a:spcBef>
              <a:spcAft>
                <a:spcPts val="0"/>
              </a:spcAft>
              <a:buClr>
                <a:srgbClr val="000000"/>
              </a:buClr>
              <a:buSzPts val="1200"/>
              <a:buFont typeface="Arial"/>
              <a:buNone/>
              <a:defRPr b="1" i="0" sz="1200" u="none" cap="none" strike="noStrike">
                <a:solidFill>
                  <a:schemeClr val="lt1"/>
                </a:solidFill>
                <a:latin typeface="Montserrat"/>
                <a:ea typeface="Montserrat"/>
                <a:cs typeface="Montserrat"/>
                <a:sym typeface="Montserrat"/>
              </a:defRPr>
            </a:lvl4pPr>
            <a:lvl5pPr indent="0" lvl="4" marL="0" marR="0" rtl="0" algn="ctr">
              <a:lnSpc>
                <a:spcPct val="100000"/>
              </a:lnSpc>
              <a:spcBef>
                <a:spcPts val="0"/>
              </a:spcBef>
              <a:spcAft>
                <a:spcPts val="0"/>
              </a:spcAft>
              <a:buClr>
                <a:srgbClr val="000000"/>
              </a:buClr>
              <a:buSzPts val="1200"/>
              <a:buFont typeface="Arial"/>
              <a:buNone/>
              <a:defRPr b="1" i="0" sz="1200" u="none" cap="none" strike="noStrike">
                <a:solidFill>
                  <a:schemeClr val="lt1"/>
                </a:solidFill>
                <a:latin typeface="Montserrat"/>
                <a:ea typeface="Montserrat"/>
                <a:cs typeface="Montserrat"/>
                <a:sym typeface="Montserrat"/>
              </a:defRPr>
            </a:lvl5pPr>
            <a:lvl6pPr indent="0" lvl="5" marL="0" marR="0" rtl="0" algn="ctr">
              <a:lnSpc>
                <a:spcPct val="100000"/>
              </a:lnSpc>
              <a:spcBef>
                <a:spcPts val="0"/>
              </a:spcBef>
              <a:spcAft>
                <a:spcPts val="0"/>
              </a:spcAft>
              <a:buClr>
                <a:srgbClr val="000000"/>
              </a:buClr>
              <a:buSzPts val="1200"/>
              <a:buFont typeface="Arial"/>
              <a:buNone/>
              <a:defRPr b="1" i="0" sz="1200" u="none" cap="none" strike="noStrike">
                <a:solidFill>
                  <a:schemeClr val="lt1"/>
                </a:solidFill>
                <a:latin typeface="Montserrat"/>
                <a:ea typeface="Montserrat"/>
                <a:cs typeface="Montserrat"/>
                <a:sym typeface="Montserrat"/>
              </a:defRPr>
            </a:lvl6pPr>
            <a:lvl7pPr indent="0" lvl="6" marL="0" marR="0" rtl="0" algn="ctr">
              <a:lnSpc>
                <a:spcPct val="100000"/>
              </a:lnSpc>
              <a:spcBef>
                <a:spcPts val="0"/>
              </a:spcBef>
              <a:spcAft>
                <a:spcPts val="0"/>
              </a:spcAft>
              <a:buClr>
                <a:srgbClr val="000000"/>
              </a:buClr>
              <a:buSzPts val="1200"/>
              <a:buFont typeface="Arial"/>
              <a:buNone/>
              <a:defRPr b="1" i="0" sz="1200" u="none" cap="none" strike="noStrike">
                <a:solidFill>
                  <a:schemeClr val="lt1"/>
                </a:solidFill>
                <a:latin typeface="Montserrat"/>
                <a:ea typeface="Montserrat"/>
                <a:cs typeface="Montserrat"/>
                <a:sym typeface="Montserrat"/>
              </a:defRPr>
            </a:lvl7pPr>
            <a:lvl8pPr indent="0" lvl="7" marL="0" marR="0" rtl="0" algn="ctr">
              <a:lnSpc>
                <a:spcPct val="100000"/>
              </a:lnSpc>
              <a:spcBef>
                <a:spcPts val="0"/>
              </a:spcBef>
              <a:spcAft>
                <a:spcPts val="0"/>
              </a:spcAft>
              <a:buClr>
                <a:srgbClr val="000000"/>
              </a:buClr>
              <a:buSzPts val="1200"/>
              <a:buFont typeface="Arial"/>
              <a:buNone/>
              <a:defRPr b="1" i="0" sz="1200" u="none" cap="none" strike="noStrike">
                <a:solidFill>
                  <a:schemeClr val="lt1"/>
                </a:solidFill>
                <a:latin typeface="Montserrat"/>
                <a:ea typeface="Montserrat"/>
                <a:cs typeface="Montserrat"/>
                <a:sym typeface="Montserrat"/>
              </a:defRPr>
            </a:lvl8pPr>
            <a:lvl9pPr indent="0" lvl="8" marL="0" marR="0" rtl="0" algn="ctr">
              <a:lnSpc>
                <a:spcPct val="100000"/>
              </a:lnSpc>
              <a:spcBef>
                <a:spcPts val="0"/>
              </a:spcBef>
              <a:spcAft>
                <a:spcPts val="0"/>
              </a:spcAft>
              <a:buClr>
                <a:srgbClr val="000000"/>
              </a:buClr>
              <a:buSzPts val="1200"/>
              <a:buFont typeface="Arial"/>
              <a:buNone/>
              <a:defRPr b="1" i="0" sz="1200" u="none" cap="none" strike="noStrike">
                <a:solidFill>
                  <a:schemeClr val="lt1"/>
                </a:solidFill>
                <a:latin typeface="Montserrat"/>
                <a:ea typeface="Montserrat"/>
                <a:cs typeface="Montserrat"/>
                <a:sym typeface="Montserrat"/>
              </a:defRPr>
            </a:lvl9pPr>
          </a:lstStyle>
          <a:p>
            <a:pPr indent="0" lvl="0" marL="0" rtl="0" algn="ctr">
              <a:spcBef>
                <a:spcPts val="0"/>
              </a:spcBef>
              <a:spcAft>
                <a:spcPts val="0"/>
              </a:spcAft>
              <a:buNone/>
            </a:pPr>
            <a:fld id="{00000000-1234-1234-1234-123412341234}" type="slidenum">
              <a:rPr lang="fr-FR"/>
              <a:t>‹#›</a:t>
            </a:fld>
            <a:endParaRPr/>
          </a:p>
        </p:txBody>
      </p:sp>
      <p:pic>
        <p:nvPicPr>
          <p:cNvPr id="155" name="Google Shape;155;p17"/>
          <p:cNvPicPr preferRelativeResize="0"/>
          <p:nvPr/>
        </p:nvPicPr>
        <p:blipFill rotWithShape="1">
          <a:blip r:embed="rId2">
            <a:alphaModFix/>
          </a:blip>
          <a:srcRect b="0" l="0" r="0" t="0"/>
          <a:stretch/>
        </p:blipFill>
        <p:spPr>
          <a:xfrm>
            <a:off x="838200" y="6418447"/>
            <a:ext cx="869950" cy="185393"/>
          </a:xfrm>
          <a:prstGeom prst="rect">
            <a:avLst/>
          </a:prstGeom>
          <a:noFill/>
          <a:ln>
            <a:noFill/>
          </a:ln>
        </p:spPr>
      </p:pic>
      <p:cxnSp>
        <p:nvCxnSpPr>
          <p:cNvPr id="156" name="Google Shape;156;p17"/>
          <p:cNvCxnSpPr/>
          <p:nvPr/>
        </p:nvCxnSpPr>
        <p:spPr>
          <a:xfrm>
            <a:off x="1831975" y="6418447"/>
            <a:ext cx="0" cy="439500"/>
          </a:xfrm>
          <a:prstGeom prst="straightConnector1">
            <a:avLst/>
          </a:prstGeom>
          <a:noFill/>
          <a:ln cap="flat" cmpd="sng" w="12700">
            <a:solidFill>
              <a:srgbClr val="036287"/>
            </a:solidFill>
            <a:prstDash val="solid"/>
            <a:miter lim="800000"/>
            <a:headEnd len="sm" w="sm" type="none"/>
            <a:tailEnd len="sm" w="sm" type="none"/>
          </a:ln>
        </p:spPr>
      </p:cxn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seul 2">
  <p:cSld name="TITLE_ONLY_5">
    <p:spTree>
      <p:nvGrpSpPr>
        <p:cNvPr id="157" name="Shape 157"/>
        <p:cNvGrpSpPr/>
        <p:nvPr/>
      </p:nvGrpSpPr>
      <p:grpSpPr>
        <a:xfrm>
          <a:off x="0" y="0"/>
          <a:ext cx="0" cy="0"/>
          <a:chOff x="0" y="0"/>
          <a:chExt cx="0" cy="0"/>
        </a:xfrm>
      </p:grpSpPr>
      <p:sp>
        <p:nvSpPr>
          <p:cNvPr id="158" name="Google Shape;158;p18"/>
          <p:cNvSpPr/>
          <p:nvPr/>
        </p:nvSpPr>
        <p:spPr>
          <a:xfrm rot="2700000">
            <a:off x="-368313" y="-98946"/>
            <a:ext cx="1312712" cy="1475123"/>
          </a:xfrm>
          <a:custGeom>
            <a:rect b="b" l="l" r="r" t="t"/>
            <a:pathLst>
              <a:path extrusionOk="0" h="1474303" w="1311982">
                <a:moveTo>
                  <a:pt x="0" y="489668"/>
                </a:moveTo>
                <a:lnTo>
                  <a:pt x="485368" y="5413"/>
                </a:lnTo>
                <a:lnTo>
                  <a:pt x="1311982" y="0"/>
                </a:lnTo>
                <a:lnTo>
                  <a:pt x="1311982" y="1460776"/>
                </a:lnTo>
                <a:lnTo>
                  <a:pt x="979337" y="1474303"/>
                </a:lnTo>
                <a:lnTo>
                  <a:pt x="0" y="489668"/>
                </a:lnTo>
                <a:close/>
              </a:path>
            </a:pathLst>
          </a:custGeom>
          <a:gradFill>
            <a:gsLst>
              <a:gs pos="0">
                <a:srgbClr val="F7F4F9"/>
              </a:gs>
              <a:gs pos="100000">
                <a:srgbClr val="612491">
                  <a:alpha val="15686"/>
                </a:srgbClr>
              </a:gs>
            </a:gsLst>
            <a:lin ang="1620003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59" name="Google Shape;159;p18"/>
          <p:cNvSpPr/>
          <p:nvPr/>
        </p:nvSpPr>
        <p:spPr>
          <a:xfrm>
            <a:off x="10092924" y="4649395"/>
            <a:ext cx="2099895" cy="2208605"/>
          </a:xfrm>
          <a:custGeom>
            <a:rect b="b" l="l" r="r" t="t"/>
            <a:pathLst>
              <a:path extrusionOk="0" h="2208605" w="2099895">
                <a:moveTo>
                  <a:pt x="155575" y="2208605"/>
                </a:moveTo>
                <a:lnTo>
                  <a:pt x="2098675" y="2208605"/>
                </a:lnTo>
                <a:cubicBezTo>
                  <a:pt x="2102908" y="1551380"/>
                  <a:pt x="2094429" y="657225"/>
                  <a:pt x="2098662" y="0"/>
                </a:cubicBezTo>
                <a:lnTo>
                  <a:pt x="0" y="2046680"/>
                </a:lnTo>
                <a:lnTo>
                  <a:pt x="155575" y="2208605"/>
                </a:lnTo>
                <a:close/>
              </a:path>
            </a:pathLst>
          </a:custGeom>
          <a:gradFill>
            <a:gsLst>
              <a:gs pos="0">
                <a:srgbClr val="F5F7FC">
                  <a:alpha val="0"/>
                </a:srgbClr>
              </a:gs>
              <a:gs pos="99000">
                <a:srgbClr val="5DEEE3">
                  <a:alpha val="32549"/>
                </a:srgbClr>
              </a:gs>
              <a:gs pos="100000">
                <a:srgbClr val="5DEEE3">
                  <a:alpha val="32549"/>
                </a:srgbClr>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60" name="Google Shape;160;p18"/>
          <p:cNvSpPr/>
          <p:nvPr/>
        </p:nvSpPr>
        <p:spPr>
          <a:xfrm>
            <a:off x="10504106" y="6188075"/>
            <a:ext cx="1184275" cy="669925"/>
          </a:xfrm>
          <a:custGeom>
            <a:rect b="b" l="l" r="r" t="t"/>
            <a:pathLst>
              <a:path extrusionOk="0" h="669925" w="1184275">
                <a:moveTo>
                  <a:pt x="69850" y="669925"/>
                </a:moveTo>
                <a:lnTo>
                  <a:pt x="1111250" y="669925"/>
                </a:lnTo>
                <a:lnTo>
                  <a:pt x="1184275" y="593725"/>
                </a:lnTo>
                <a:lnTo>
                  <a:pt x="584200" y="0"/>
                </a:lnTo>
                <a:lnTo>
                  <a:pt x="0" y="596900"/>
                </a:lnTo>
                <a:lnTo>
                  <a:pt x="69850" y="669925"/>
                </a:lnTo>
                <a:close/>
              </a:path>
            </a:pathLst>
          </a:custGeom>
          <a:solidFill>
            <a:srgbClr val="03628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61" name="Google Shape;161;p18"/>
          <p:cNvSpPr/>
          <p:nvPr/>
        </p:nvSpPr>
        <p:spPr>
          <a:xfrm rot="2700000">
            <a:off x="11302521" y="4363375"/>
            <a:ext cx="1778959" cy="1778959"/>
          </a:xfrm>
          <a:custGeom>
            <a:rect b="b" l="l" r="r" t="t"/>
            <a:pathLst>
              <a:path extrusionOk="0" h="1777970" w="1777970">
                <a:moveTo>
                  <a:pt x="0" y="0"/>
                </a:moveTo>
                <a:lnTo>
                  <a:pt x="887943" y="890027"/>
                </a:lnTo>
                <a:lnTo>
                  <a:pt x="1777970" y="1777970"/>
                </a:lnTo>
                <a:lnTo>
                  <a:pt x="0" y="1777970"/>
                </a:lnTo>
                <a:lnTo>
                  <a:pt x="0" y="0"/>
                </a:lnTo>
                <a:close/>
              </a:path>
            </a:pathLst>
          </a:custGeom>
          <a:gradFill>
            <a:gsLst>
              <a:gs pos="0">
                <a:srgbClr val="612491">
                  <a:alpha val="12549"/>
                </a:srgbClr>
              </a:gs>
              <a:gs pos="100000">
                <a:srgbClr val="F7F4F9">
                  <a:alpha val="32549"/>
                </a:srgbClr>
              </a:gs>
            </a:gsLst>
            <a:lin ang="2700006"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62" name="Google Shape;162;p18"/>
          <p:cNvSpPr/>
          <p:nvPr/>
        </p:nvSpPr>
        <p:spPr>
          <a:xfrm rot="2700000">
            <a:off x="-986811" y="3192974"/>
            <a:ext cx="1987739" cy="1987739"/>
          </a:xfrm>
          <a:custGeom>
            <a:rect b="b" l="l" r="r" t="t"/>
            <a:pathLst>
              <a:path extrusionOk="0" h="1412607" w="1412607">
                <a:moveTo>
                  <a:pt x="0" y="0"/>
                </a:moveTo>
                <a:lnTo>
                  <a:pt x="1412607" y="0"/>
                </a:lnTo>
                <a:lnTo>
                  <a:pt x="1412607" y="1412607"/>
                </a:lnTo>
                <a:lnTo>
                  <a:pt x="0" y="0"/>
                </a:lnTo>
                <a:close/>
              </a:path>
            </a:pathLst>
          </a:custGeom>
          <a:gradFill>
            <a:gsLst>
              <a:gs pos="0">
                <a:srgbClr val="E7F6F9"/>
              </a:gs>
              <a:gs pos="69000">
                <a:srgbClr val="E7F6F9">
                  <a:alpha val="0"/>
                </a:srgbClr>
              </a:gs>
              <a:gs pos="100000">
                <a:srgbClr val="E7F6F9">
                  <a:alpha val="0"/>
                </a:srgbClr>
              </a:gs>
            </a:gsLst>
            <a:lin ang="8100019"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63" name="Google Shape;163;p18"/>
          <p:cNvSpPr/>
          <p:nvPr/>
        </p:nvSpPr>
        <p:spPr>
          <a:xfrm rot="2700000">
            <a:off x="-580162" y="4876289"/>
            <a:ext cx="1158682" cy="1158682"/>
          </a:xfrm>
          <a:custGeom>
            <a:rect b="b" l="l" r="r" t="t"/>
            <a:pathLst>
              <a:path extrusionOk="0" h="1412607" w="1412607">
                <a:moveTo>
                  <a:pt x="0" y="0"/>
                </a:moveTo>
                <a:lnTo>
                  <a:pt x="1412607" y="0"/>
                </a:lnTo>
                <a:lnTo>
                  <a:pt x="1412607" y="1412607"/>
                </a:lnTo>
                <a:lnTo>
                  <a:pt x="0" y="0"/>
                </a:lnTo>
                <a:close/>
              </a:path>
            </a:pathLst>
          </a:custGeom>
          <a:gradFill>
            <a:gsLst>
              <a:gs pos="0">
                <a:srgbClr val="E9E6F0"/>
              </a:gs>
              <a:gs pos="99000">
                <a:srgbClr val="FFFFFF">
                  <a:alpha val="0"/>
                </a:srgbClr>
              </a:gs>
              <a:gs pos="100000">
                <a:srgbClr val="FFFFFF">
                  <a:alpha val="0"/>
                </a:srgbClr>
              </a:gs>
            </a:gsLst>
            <a:lin ang="8100019"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64" name="Google Shape;164;p18"/>
          <p:cNvSpPr txBox="1"/>
          <p:nvPr>
            <p:ph type="title"/>
          </p:nvPr>
        </p:nvSpPr>
        <p:spPr>
          <a:xfrm>
            <a:off x="838200" y="365125"/>
            <a:ext cx="10515600" cy="825900"/>
          </a:xfrm>
          <a:prstGeom prst="rect">
            <a:avLst/>
          </a:prstGeom>
          <a:noFill/>
          <a:ln>
            <a:noFill/>
          </a:ln>
        </p:spPr>
        <p:txBody>
          <a:bodyPr anchorCtr="0" anchor="t" bIns="0" lIns="0" spcFirstLastPara="1" rIns="0" wrap="square" tIns="0">
            <a:noAutofit/>
          </a:bodyPr>
          <a:lstStyle>
            <a:lvl1pPr lvl="0" rtl="0" algn="l">
              <a:lnSpc>
                <a:spcPct val="90000"/>
              </a:lnSpc>
              <a:spcBef>
                <a:spcPts val="0"/>
              </a:spcBef>
              <a:spcAft>
                <a:spcPts val="0"/>
              </a:spcAft>
              <a:buClr>
                <a:srgbClr val="612491"/>
              </a:buClr>
              <a:buSzPts val="3200"/>
              <a:buFont typeface="Montserrat"/>
              <a:buNone/>
              <a:defRPr sz="32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65" name="Google Shape;165;p18"/>
          <p:cNvSpPr txBox="1"/>
          <p:nvPr>
            <p:ph idx="11" type="ftr"/>
          </p:nvPr>
        </p:nvSpPr>
        <p:spPr>
          <a:xfrm>
            <a:off x="1955801" y="6418447"/>
            <a:ext cx="8431800" cy="185400"/>
          </a:xfrm>
          <a:prstGeom prst="rect">
            <a:avLst/>
          </a:prstGeom>
          <a:noFill/>
          <a:ln>
            <a:noFill/>
          </a:ln>
        </p:spPr>
        <p:txBody>
          <a:bodyPr anchorCtr="0" anchor="ctr" bIns="0" lIns="0" spcFirstLastPara="1" rIns="0" wrap="square" tIns="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66" name="Google Shape;166;p18"/>
          <p:cNvSpPr txBox="1"/>
          <p:nvPr>
            <p:ph idx="12" type="sldNum"/>
          </p:nvPr>
        </p:nvSpPr>
        <p:spPr>
          <a:xfrm>
            <a:off x="10838688" y="6356350"/>
            <a:ext cx="515100" cy="365100"/>
          </a:xfrm>
          <a:prstGeom prst="rect">
            <a:avLst/>
          </a:prstGeom>
          <a:noFill/>
          <a:ln>
            <a:noFill/>
          </a:ln>
        </p:spPr>
        <p:txBody>
          <a:bodyPr anchorCtr="0" anchor="ctr" bIns="45700" lIns="91425" spcFirstLastPara="1" rIns="91425" wrap="square" tIns="45700">
            <a:noAutofit/>
          </a:bodyPr>
          <a:lstStyle>
            <a:lvl1pPr indent="0" lvl="0" marL="0" marR="0" rtl="0" algn="ctr">
              <a:lnSpc>
                <a:spcPct val="100000"/>
              </a:lnSpc>
              <a:spcBef>
                <a:spcPts val="0"/>
              </a:spcBef>
              <a:spcAft>
                <a:spcPts val="0"/>
              </a:spcAft>
              <a:buClr>
                <a:srgbClr val="000000"/>
              </a:buClr>
              <a:buSzPts val="1200"/>
              <a:buFont typeface="Arial"/>
              <a:buNone/>
              <a:defRPr b="1" i="0" sz="1200" u="none" cap="none" strike="noStrike">
                <a:solidFill>
                  <a:schemeClr val="lt1"/>
                </a:solidFill>
                <a:latin typeface="Montserrat"/>
                <a:ea typeface="Montserrat"/>
                <a:cs typeface="Montserrat"/>
                <a:sym typeface="Montserrat"/>
              </a:defRPr>
            </a:lvl1pPr>
            <a:lvl2pPr indent="0" lvl="1" marL="0" marR="0" rtl="0" algn="ctr">
              <a:lnSpc>
                <a:spcPct val="100000"/>
              </a:lnSpc>
              <a:spcBef>
                <a:spcPts val="0"/>
              </a:spcBef>
              <a:spcAft>
                <a:spcPts val="0"/>
              </a:spcAft>
              <a:buClr>
                <a:srgbClr val="000000"/>
              </a:buClr>
              <a:buSzPts val="1200"/>
              <a:buFont typeface="Arial"/>
              <a:buNone/>
              <a:defRPr b="1" i="0" sz="1200" u="none" cap="none" strike="noStrike">
                <a:solidFill>
                  <a:schemeClr val="lt1"/>
                </a:solidFill>
                <a:latin typeface="Montserrat"/>
                <a:ea typeface="Montserrat"/>
                <a:cs typeface="Montserrat"/>
                <a:sym typeface="Montserrat"/>
              </a:defRPr>
            </a:lvl2pPr>
            <a:lvl3pPr indent="0" lvl="2" marL="0" marR="0" rtl="0" algn="ctr">
              <a:lnSpc>
                <a:spcPct val="100000"/>
              </a:lnSpc>
              <a:spcBef>
                <a:spcPts val="0"/>
              </a:spcBef>
              <a:spcAft>
                <a:spcPts val="0"/>
              </a:spcAft>
              <a:buClr>
                <a:srgbClr val="000000"/>
              </a:buClr>
              <a:buSzPts val="1200"/>
              <a:buFont typeface="Arial"/>
              <a:buNone/>
              <a:defRPr b="1" i="0" sz="1200" u="none" cap="none" strike="noStrike">
                <a:solidFill>
                  <a:schemeClr val="lt1"/>
                </a:solidFill>
                <a:latin typeface="Montserrat"/>
                <a:ea typeface="Montserrat"/>
                <a:cs typeface="Montserrat"/>
                <a:sym typeface="Montserrat"/>
              </a:defRPr>
            </a:lvl3pPr>
            <a:lvl4pPr indent="0" lvl="3" marL="0" marR="0" rtl="0" algn="ctr">
              <a:lnSpc>
                <a:spcPct val="100000"/>
              </a:lnSpc>
              <a:spcBef>
                <a:spcPts val="0"/>
              </a:spcBef>
              <a:spcAft>
                <a:spcPts val="0"/>
              </a:spcAft>
              <a:buClr>
                <a:srgbClr val="000000"/>
              </a:buClr>
              <a:buSzPts val="1200"/>
              <a:buFont typeface="Arial"/>
              <a:buNone/>
              <a:defRPr b="1" i="0" sz="1200" u="none" cap="none" strike="noStrike">
                <a:solidFill>
                  <a:schemeClr val="lt1"/>
                </a:solidFill>
                <a:latin typeface="Montserrat"/>
                <a:ea typeface="Montserrat"/>
                <a:cs typeface="Montserrat"/>
                <a:sym typeface="Montserrat"/>
              </a:defRPr>
            </a:lvl4pPr>
            <a:lvl5pPr indent="0" lvl="4" marL="0" marR="0" rtl="0" algn="ctr">
              <a:lnSpc>
                <a:spcPct val="100000"/>
              </a:lnSpc>
              <a:spcBef>
                <a:spcPts val="0"/>
              </a:spcBef>
              <a:spcAft>
                <a:spcPts val="0"/>
              </a:spcAft>
              <a:buClr>
                <a:srgbClr val="000000"/>
              </a:buClr>
              <a:buSzPts val="1200"/>
              <a:buFont typeface="Arial"/>
              <a:buNone/>
              <a:defRPr b="1" i="0" sz="1200" u="none" cap="none" strike="noStrike">
                <a:solidFill>
                  <a:schemeClr val="lt1"/>
                </a:solidFill>
                <a:latin typeface="Montserrat"/>
                <a:ea typeface="Montserrat"/>
                <a:cs typeface="Montserrat"/>
                <a:sym typeface="Montserrat"/>
              </a:defRPr>
            </a:lvl5pPr>
            <a:lvl6pPr indent="0" lvl="5" marL="0" marR="0" rtl="0" algn="ctr">
              <a:lnSpc>
                <a:spcPct val="100000"/>
              </a:lnSpc>
              <a:spcBef>
                <a:spcPts val="0"/>
              </a:spcBef>
              <a:spcAft>
                <a:spcPts val="0"/>
              </a:spcAft>
              <a:buClr>
                <a:srgbClr val="000000"/>
              </a:buClr>
              <a:buSzPts val="1200"/>
              <a:buFont typeface="Arial"/>
              <a:buNone/>
              <a:defRPr b="1" i="0" sz="1200" u="none" cap="none" strike="noStrike">
                <a:solidFill>
                  <a:schemeClr val="lt1"/>
                </a:solidFill>
                <a:latin typeface="Montserrat"/>
                <a:ea typeface="Montserrat"/>
                <a:cs typeface="Montserrat"/>
                <a:sym typeface="Montserrat"/>
              </a:defRPr>
            </a:lvl6pPr>
            <a:lvl7pPr indent="0" lvl="6" marL="0" marR="0" rtl="0" algn="ctr">
              <a:lnSpc>
                <a:spcPct val="100000"/>
              </a:lnSpc>
              <a:spcBef>
                <a:spcPts val="0"/>
              </a:spcBef>
              <a:spcAft>
                <a:spcPts val="0"/>
              </a:spcAft>
              <a:buClr>
                <a:srgbClr val="000000"/>
              </a:buClr>
              <a:buSzPts val="1200"/>
              <a:buFont typeface="Arial"/>
              <a:buNone/>
              <a:defRPr b="1" i="0" sz="1200" u="none" cap="none" strike="noStrike">
                <a:solidFill>
                  <a:schemeClr val="lt1"/>
                </a:solidFill>
                <a:latin typeface="Montserrat"/>
                <a:ea typeface="Montserrat"/>
                <a:cs typeface="Montserrat"/>
                <a:sym typeface="Montserrat"/>
              </a:defRPr>
            </a:lvl7pPr>
            <a:lvl8pPr indent="0" lvl="7" marL="0" marR="0" rtl="0" algn="ctr">
              <a:lnSpc>
                <a:spcPct val="100000"/>
              </a:lnSpc>
              <a:spcBef>
                <a:spcPts val="0"/>
              </a:spcBef>
              <a:spcAft>
                <a:spcPts val="0"/>
              </a:spcAft>
              <a:buClr>
                <a:srgbClr val="000000"/>
              </a:buClr>
              <a:buSzPts val="1200"/>
              <a:buFont typeface="Arial"/>
              <a:buNone/>
              <a:defRPr b="1" i="0" sz="1200" u="none" cap="none" strike="noStrike">
                <a:solidFill>
                  <a:schemeClr val="lt1"/>
                </a:solidFill>
                <a:latin typeface="Montserrat"/>
                <a:ea typeface="Montserrat"/>
                <a:cs typeface="Montserrat"/>
                <a:sym typeface="Montserrat"/>
              </a:defRPr>
            </a:lvl8pPr>
            <a:lvl9pPr indent="0" lvl="8" marL="0" marR="0" rtl="0" algn="ctr">
              <a:lnSpc>
                <a:spcPct val="100000"/>
              </a:lnSpc>
              <a:spcBef>
                <a:spcPts val="0"/>
              </a:spcBef>
              <a:spcAft>
                <a:spcPts val="0"/>
              </a:spcAft>
              <a:buClr>
                <a:srgbClr val="000000"/>
              </a:buClr>
              <a:buSzPts val="1200"/>
              <a:buFont typeface="Arial"/>
              <a:buNone/>
              <a:defRPr b="1" i="0" sz="1200" u="none" cap="none" strike="noStrike">
                <a:solidFill>
                  <a:schemeClr val="lt1"/>
                </a:solidFill>
                <a:latin typeface="Montserrat"/>
                <a:ea typeface="Montserrat"/>
                <a:cs typeface="Montserrat"/>
                <a:sym typeface="Montserrat"/>
              </a:defRPr>
            </a:lvl9pPr>
          </a:lstStyle>
          <a:p>
            <a:pPr indent="0" lvl="0" marL="0" rtl="0" algn="ctr">
              <a:spcBef>
                <a:spcPts val="0"/>
              </a:spcBef>
              <a:spcAft>
                <a:spcPts val="0"/>
              </a:spcAft>
              <a:buNone/>
            </a:pPr>
            <a:fld id="{00000000-1234-1234-1234-123412341234}" type="slidenum">
              <a:rPr lang="fr-FR"/>
              <a:t>‹#›</a:t>
            </a:fld>
            <a:endParaRPr/>
          </a:p>
        </p:txBody>
      </p:sp>
      <p:pic>
        <p:nvPicPr>
          <p:cNvPr id="167" name="Google Shape;167;p18"/>
          <p:cNvPicPr preferRelativeResize="0"/>
          <p:nvPr/>
        </p:nvPicPr>
        <p:blipFill rotWithShape="1">
          <a:blip r:embed="rId2">
            <a:alphaModFix/>
          </a:blip>
          <a:srcRect b="0" l="0" r="0" t="0"/>
          <a:stretch/>
        </p:blipFill>
        <p:spPr>
          <a:xfrm>
            <a:off x="838200" y="6418447"/>
            <a:ext cx="869950" cy="185393"/>
          </a:xfrm>
          <a:prstGeom prst="rect">
            <a:avLst/>
          </a:prstGeom>
          <a:noFill/>
          <a:ln>
            <a:noFill/>
          </a:ln>
        </p:spPr>
      </p:pic>
      <p:cxnSp>
        <p:nvCxnSpPr>
          <p:cNvPr id="168" name="Google Shape;168;p18"/>
          <p:cNvCxnSpPr/>
          <p:nvPr/>
        </p:nvCxnSpPr>
        <p:spPr>
          <a:xfrm>
            <a:off x="1831975" y="6418447"/>
            <a:ext cx="0" cy="439500"/>
          </a:xfrm>
          <a:prstGeom prst="straightConnector1">
            <a:avLst/>
          </a:prstGeom>
          <a:noFill/>
          <a:ln cap="flat" cmpd="sng" w="12700">
            <a:solidFill>
              <a:srgbClr val="036287"/>
            </a:solidFill>
            <a:prstDash val="solid"/>
            <a:miter lim="800000"/>
            <a:headEnd len="sm" w="sm" type="none"/>
            <a:tailEnd len="sm" w="sm" type="none"/>
          </a:ln>
        </p:spPr>
      </p:cxn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seul 3">
  <p:cSld name="TITLE_ONLY_6">
    <p:spTree>
      <p:nvGrpSpPr>
        <p:cNvPr id="169" name="Shape 169"/>
        <p:cNvGrpSpPr/>
        <p:nvPr/>
      </p:nvGrpSpPr>
      <p:grpSpPr>
        <a:xfrm>
          <a:off x="0" y="0"/>
          <a:ext cx="0" cy="0"/>
          <a:chOff x="0" y="0"/>
          <a:chExt cx="0" cy="0"/>
        </a:xfrm>
      </p:grpSpPr>
      <p:sp>
        <p:nvSpPr>
          <p:cNvPr id="170" name="Google Shape;170;p19"/>
          <p:cNvSpPr/>
          <p:nvPr/>
        </p:nvSpPr>
        <p:spPr>
          <a:xfrm rot="2700000">
            <a:off x="-368313" y="-98946"/>
            <a:ext cx="1312712" cy="1475123"/>
          </a:xfrm>
          <a:custGeom>
            <a:rect b="b" l="l" r="r" t="t"/>
            <a:pathLst>
              <a:path extrusionOk="0" h="1474303" w="1311982">
                <a:moveTo>
                  <a:pt x="0" y="489668"/>
                </a:moveTo>
                <a:lnTo>
                  <a:pt x="485368" y="5413"/>
                </a:lnTo>
                <a:lnTo>
                  <a:pt x="1311982" y="0"/>
                </a:lnTo>
                <a:lnTo>
                  <a:pt x="1311982" y="1460776"/>
                </a:lnTo>
                <a:lnTo>
                  <a:pt x="979337" y="1474303"/>
                </a:lnTo>
                <a:lnTo>
                  <a:pt x="0" y="489668"/>
                </a:lnTo>
                <a:close/>
              </a:path>
            </a:pathLst>
          </a:custGeom>
          <a:gradFill>
            <a:gsLst>
              <a:gs pos="0">
                <a:srgbClr val="F7F4F9"/>
              </a:gs>
              <a:gs pos="100000">
                <a:srgbClr val="612491">
                  <a:alpha val="17254"/>
                </a:srgbClr>
              </a:gs>
            </a:gsLst>
            <a:lin ang="1620003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Calibri"/>
              <a:ea typeface="Calibri"/>
              <a:cs typeface="Calibri"/>
              <a:sym typeface="Calibri"/>
            </a:endParaRPr>
          </a:p>
        </p:txBody>
      </p:sp>
      <p:sp>
        <p:nvSpPr>
          <p:cNvPr id="171" name="Google Shape;171;p19"/>
          <p:cNvSpPr/>
          <p:nvPr/>
        </p:nvSpPr>
        <p:spPr>
          <a:xfrm>
            <a:off x="10092924" y="4649395"/>
            <a:ext cx="2099895" cy="2208605"/>
          </a:xfrm>
          <a:custGeom>
            <a:rect b="b" l="l" r="r" t="t"/>
            <a:pathLst>
              <a:path extrusionOk="0" h="2208605" w="2099895">
                <a:moveTo>
                  <a:pt x="155575" y="2208605"/>
                </a:moveTo>
                <a:lnTo>
                  <a:pt x="2098675" y="2208605"/>
                </a:lnTo>
                <a:cubicBezTo>
                  <a:pt x="2102908" y="1551380"/>
                  <a:pt x="2094429" y="657225"/>
                  <a:pt x="2098662" y="0"/>
                </a:cubicBezTo>
                <a:lnTo>
                  <a:pt x="0" y="2046680"/>
                </a:lnTo>
                <a:lnTo>
                  <a:pt x="155575" y="2208605"/>
                </a:lnTo>
                <a:close/>
              </a:path>
            </a:pathLst>
          </a:custGeom>
          <a:gradFill>
            <a:gsLst>
              <a:gs pos="0">
                <a:srgbClr val="F5F7FC">
                  <a:alpha val="0"/>
                </a:srgbClr>
              </a:gs>
              <a:gs pos="99000">
                <a:srgbClr val="5DEEE3">
                  <a:alpha val="34117"/>
                </a:srgbClr>
              </a:gs>
              <a:gs pos="100000">
                <a:srgbClr val="5DEEE3">
                  <a:alpha val="34117"/>
                </a:srgbClr>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Calibri"/>
              <a:ea typeface="Calibri"/>
              <a:cs typeface="Calibri"/>
              <a:sym typeface="Calibri"/>
            </a:endParaRPr>
          </a:p>
        </p:txBody>
      </p:sp>
      <p:sp>
        <p:nvSpPr>
          <p:cNvPr id="172" name="Google Shape;172;p19"/>
          <p:cNvSpPr/>
          <p:nvPr/>
        </p:nvSpPr>
        <p:spPr>
          <a:xfrm>
            <a:off x="10504107" y="6188075"/>
            <a:ext cx="1184275" cy="669925"/>
          </a:xfrm>
          <a:custGeom>
            <a:rect b="b" l="l" r="r" t="t"/>
            <a:pathLst>
              <a:path extrusionOk="0" h="669925" w="1184275">
                <a:moveTo>
                  <a:pt x="69850" y="669925"/>
                </a:moveTo>
                <a:lnTo>
                  <a:pt x="1111250" y="669925"/>
                </a:lnTo>
                <a:lnTo>
                  <a:pt x="1184275" y="593725"/>
                </a:lnTo>
                <a:lnTo>
                  <a:pt x="584200" y="0"/>
                </a:lnTo>
                <a:lnTo>
                  <a:pt x="0" y="596900"/>
                </a:lnTo>
                <a:lnTo>
                  <a:pt x="69850" y="669925"/>
                </a:lnTo>
                <a:close/>
              </a:path>
            </a:pathLst>
          </a:custGeom>
          <a:solidFill>
            <a:srgbClr val="03628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Calibri"/>
              <a:ea typeface="Calibri"/>
              <a:cs typeface="Calibri"/>
              <a:sym typeface="Calibri"/>
            </a:endParaRPr>
          </a:p>
        </p:txBody>
      </p:sp>
      <p:sp>
        <p:nvSpPr>
          <p:cNvPr id="173" name="Google Shape;173;p19"/>
          <p:cNvSpPr/>
          <p:nvPr/>
        </p:nvSpPr>
        <p:spPr>
          <a:xfrm rot="2700000">
            <a:off x="11302522" y="4363375"/>
            <a:ext cx="1778959" cy="1778959"/>
          </a:xfrm>
          <a:custGeom>
            <a:rect b="b" l="l" r="r" t="t"/>
            <a:pathLst>
              <a:path extrusionOk="0" h="1777970" w="1777970">
                <a:moveTo>
                  <a:pt x="0" y="0"/>
                </a:moveTo>
                <a:lnTo>
                  <a:pt x="887943" y="890027"/>
                </a:lnTo>
                <a:lnTo>
                  <a:pt x="1777970" y="1777970"/>
                </a:lnTo>
                <a:lnTo>
                  <a:pt x="0" y="1777970"/>
                </a:lnTo>
                <a:lnTo>
                  <a:pt x="0" y="0"/>
                </a:lnTo>
                <a:close/>
              </a:path>
            </a:pathLst>
          </a:custGeom>
          <a:gradFill>
            <a:gsLst>
              <a:gs pos="0">
                <a:srgbClr val="612491">
                  <a:alpha val="14117"/>
                </a:srgbClr>
              </a:gs>
              <a:gs pos="100000">
                <a:srgbClr val="F7F4F9">
                  <a:alpha val="34117"/>
                </a:srgbClr>
              </a:gs>
            </a:gsLst>
            <a:lin ang="2700006"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Calibri"/>
              <a:ea typeface="Calibri"/>
              <a:cs typeface="Calibri"/>
              <a:sym typeface="Calibri"/>
            </a:endParaRPr>
          </a:p>
        </p:txBody>
      </p:sp>
      <p:sp>
        <p:nvSpPr>
          <p:cNvPr id="174" name="Google Shape;174;p19"/>
          <p:cNvSpPr/>
          <p:nvPr/>
        </p:nvSpPr>
        <p:spPr>
          <a:xfrm rot="2700000">
            <a:off x="-986360" y="3196948"/>
            <a:ext cx="1992734" cy="1992734"/>
          </a:xfrm>
          <a:custGeom>
            <a:rect b="b" l="l" r="r" t="t"/>
            <a:pathLst>
              <a:path extrusionOk="0" h="1412607" w="1412607">
                <a:moveTo>
                  <a:pt x="0" y="0"/>
                </a:moveTo>
                <a:lnTo>
                  <a:pt x="1412607" y="0"/>
                </a:lnTo>
                <a:lnTo>
                  <a:pt x="1412607" y="1412607"/>
                </a:lnTo>
                <a:lnTo>
                  <a:pt x="0" y="0"/>
                </a:lnTo>
                <a:close/>
              </a:path>
            </a:pathLst>
          </a:custGeom>
          <a:gradFill>
            <a:gsLst>
              <a:gs pos="0">
                <a:srgbClr val="E7F6F9"/>
              </a:gs>
              <a:gs pos="69000">
                <a:srgbClr val="E7F6F9">
                  <a:alpha val="0"/>
                </a:srgbClr>
              </a:gs>
              <a:gs pos="100000">
                <a:srgbClr val="E7F6F9">
                  <a:alpha val="0"/>
                </a:srgbClr>
              </a:gs>
            </a:gsLst>
            <a:lin ang="8100019"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Calibri"/>
              <a:ea typeface="Calibri"/>
              <a:cs typeface="Calibri"/>
              <a:sym typeface="Calibri"/>
            </a:endParaRPr>
          </a:p>
        </p:txBody>
      </p:sp>
      <p:sp>
        <p:nvSpPr>
          <p:cNvPr id="175" name="Google Shape;175;p19"/>
          <p:cNvSpPr/>
          <p:nvPr/>
        </p:nvSpPr>
        <p:spPr>
          <a:xfrm rot="2700000">
            <a:off x="-580162" y="4876289"/>
            <a:ext cx="1158682" cy="1158682"/>
          </a:xfrm>
          <a:custGeom>
            <a:rect b="b" l="l" r="r" t="t"/>
            <a:pathLst>
              <a:path extrusionOk="0" h="1412607" w="1412607">
                <a:moveTo>
                  <a:pt x="0" y="0"/>
                </a:moveTo>
                <a:lnTo>
                  <a:pt x="1412607" y="0"/>
                </a:lnTo>
                <a:lnTo>
                  <a:pt x="1412607" y="1412607"/>
                </a:lnTo>
                <a:lnTo>
                  <a:pt x="0" y="0"/>
                </a:lnTo>
                <a:close/>
              </a:path>
            </a:pathLst>
          </a:custGeom>
          <a:gradFill>
            <a:gsLst>
              <a:gs pos="0">
                <a:srgbClr val="E9E6F0"/>
              </a:gs>
              <a:gs pos="99000">
                <a:srgbClr val="FFFFFF">
                  <a:alpha val="0"/>
                </a:srgbClr>
              </a:gs>
              <a:gs pos="100000">
                <a:srgbClr val="FFFFFF">
                  <a:alpha val="0"/>
                </a:srgbClr>
              </a:gs>
            </a:gsLst>
            <a:lin ang="8100019"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Calibri"/>
              <a:ea typeface="Calibri"/>
              <a:cs typeface="Calibri"/>
              <a:sym typeface="Calibri"/>
            </a:endParaRPr>
          </a:p>
        </p:txBody>
      </p:sp>
      <p:sp>
        <p:nvSpPr>
          <p:cNvPr id="176" name="Google Shape;176;p19"/>
          <p:cNvSpPr txBox="1"/>
          <p:nvPr>
            <p:ph type="title"/>
          </p:nvPr>
        </p:nvSpPr>
        <p:spPr>
          <a:xfrm>
            <a:off x="838200" y="365125"/>
            <a:ext cx="10515600" cy="825900"/>
          </a:xfrm>
          <a:prstGeom prst="rect">
            <a:avLst/>
          </a:prstGeom>
          <a:noFill/>
          <a:ln>
            <a:noFill/>
          </a:ln>
        </p:spPr>
        <p:txBody>
          <a:bodyPr anchorCtr="0" anchor="t" bIns="0" lIns="0" spcFirstLastPara="1" rIns="0" wrap="square" tIns="0">
            <a:noAutofit/>
          </a:bodyPr>
          <a:lstStyle>
            <a:lvl1pPr lvl="0" rtl="0" algn="l">
              <a:lnSpc>
                <a:spcPct val="90000"/>
              </a:lnSpc>
              <a:spcBef>
                <a:spcPts val="0"/>
              </a:spcBef>
              <a:spcAft>
                <a:spcPts val="0"/>
              </a:spcAft>
              <a:buClr>
                <a:srgbClr val="612491"/>
              </a:buClr>
              <a:buSzPts val="3200"/>
              <a:buFont typeface="Montserrat"/>
              <a:buNone/>
              <a:defRPr sz="3200"/>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177" name="Google Shape;177;p19"/>
          <p:cNvSpPr txBox="1"/>
          <p:nvPr>
            <p:ph idx="11" type="ftr"/>
          </p:nvPr>
        </p:nvSpPr>
        <p:spPr>
          <a:xfrm>
            <a:off x="1955801" y="6418447"/>
            <a:ext cx="8431500" cy="185700"/>
          </a:xfrm>
          <a:prstGeom prst="rect">
            <a:avLst/>
          </a:prstGeom>
          <a:noFill/>
          <a:ln>
            <a:noFill/>
          </a:ln>
        </p:spPr>
        <p:txBody>
          <a:bodyPr anchorCtr="0" anchor="ctr" bIns="0" lIns="0" spcFirstLastPara="1" rIns="0" wrap="square" tIns="0">
            <a:noAutofit/>
          </a:bodyPr>
          <a:lstStyle>
            <a:lvl1pPr lvl="0" rtl="0" algn="l">
              <a:lnSpc>
                <a:spcPct val="100000"/>
              </a:lnSpc>
              <a:spcBef>
                <a:spcPts val="0"/>
              </a:spcBef>
              <a:spcAft>
                <a:spcPts val="0"/>
              </a:spcAft>
              <a:buSzPts val="1500"/>
              <a:buNone/>
              <a:defRPr sz="1900"/>
            </a:lvl1pPr>
            <a:lvl2pPr lvl="1" rtl="0" algn="l">
              <a:lnSpc>
                <a:spcPct val="100000"/>
              </a:lnSpc>
              <a:spcBef>
                <a:spcPts val="0"/>
              </a:spcBef>
              <a:spcAft>
                <a:spcPts val="0"/>
              </a:spcAft>
              <a:buSzPts val="1500"/>
              <a:buNone/>
              <a:defRPr sz="1900"/>
            </a:lvl2pPr>
            <a:lvl3pPr lvl="2" rtl="0" algn="l">
              <a:lnSpc>
                <a:spcPct val="100000"/>
              </a:lnSpc>
              <a:spcBef>
                <a:spcPts val="0"/>
              </a:spcBef>
              <a:spcAft>
                <a:spcPts val="0"/>
              </a:spcAft>
              <a:buSzPts val="1500"/>
              <a:buNone/>
              <a:defRPr sz="1900"/>
            </a:lvl3pPr>
            <a:lvl4pPr lvl="3" rtl="0" algn="l">
              <a:lnSpc>
                <a:spcPct val="100000"/>
              </a:lnSpc>
              <a:spcBef>
                <a:spcPts val="0"/>
              </a:spcBef>
              <a:spcAft>
                <a:spcPts val="0"/>
              </a:spcAft>
              <a:buSzPts val="1500"/>
              <a:buNone/>
              <a:defRPr sz="1900"/>
            </a:lvl4pPr>
            <a:lvl5pPr lvl="4" rtl="0" algn="l">
              <a:lnSpc>
                <a:spcPct val="100000"/>
              </a:lnSpc>
              <a:spcBef>
                <a:spcPts val="0"/>
              </a:spcBef>
              <a:spcAft>
                <a:spcPts val="0"/>
              </a:spcAft>
              <a:buSzPts val="1500"/>
              <a:buNone/>
              <a:defRPr sz="1900"/>
            </a:lvl5pPr>
            <a:lvl6pPr lvl="5" rtl="0" algn="l">
              <a:lnSpc>
                <a:spcPct val="100000"/>
              </a:lnSpc>
              <a:spcBef>
                <a:spcPts val="0"/>
              </a:spcBef>
              <a:spcAft>
                <a:spcPts val="0"/>
              </a:spcAft>
              <a:buSzPts val="1500"/>
              <a:buNone/>
              <a:defRPr sz="1900"/>
            </a:lvl6pPr>
            <a:lvl7pPr lvl="6" rtl="0" algn="l">
              <a:lnSpc>
                <a:spcPct val="100000"/>
              </a:lnSpc>
              <a:spcBef>
                <a:spcPts val="0"/>
              </a:spcBef>
              <a:spcAft>
                <a:spcPts val="0"/>
              </a:spcAft>
              <a:buSzPts val="1500"/>
              <a:buNone/>
              <a:defRPr sz="1900"/>
            </a:lvl7pPr>
            <a:lvl8pPr lvl="7" rtl="0" algn="l">
              <a:lnSpc>
                <a:spcPct val="100000"/>
              </a:lnSpc>
              <a:spcBef>
                <a:spcPts val="0"/>
              </a:spcBef>
              <a:spcAft>
                <a:spcPts val="0"/>
              </a:spcAft>
              <a:buSzPts val="1500"/>
              <a:buNone/>
              <a:defRPr sz="1900"/>
            </a:lvl8pPr>
            <a:lvl9pPr lvl="8" rtl="0" algn="l">
              <a:lnSpc>
                <a:spcPct val="100000"/>
              </a:lnSpc>
              <a:spcBef>
                <a:spcPts val="0"/>
              </a:spcBef>
              <a:spcAft>
                <a:spcPts val="0"/>
              </a:spcAft>
              <a:buSzPts val="1500"/>
              <a:buNone/>
              <a:defRPr sz="1900"/>
            </a:lvl9pPr>
          </a:lstStyle>
          <a:p/>
        </p:txBody>
      </p:sp>
      <p:sp>
        <p:nvSpPr>
          <p:cNvPr id="178" name="Google Shape;178;p19"/>
          <p:cNvSpPr txBox="1"/>
          <p:nvPr>
            <p:ph idx="12" type="sldNum"/>
          </p:nvPr>
        </p:nvSpPr>
        <p:spPr>
          <a:xfrm>
            <a:off x="10838688" y="6356351"/>
            <a:ext cx="515100" cy="365100"/>
          </a:xfrm>
          <a:prstGeom prst="rect">
            <a:avLst/>
          </a:prstGeom>
          <a:noFill/>
          <a:ln>
            <a:noFill/>
          </a:ln>
        </p:spPr>
        <p:txBody>
          <a:bodyPr anchorCtr="0" anchor="ctr" bIns="45700" lIns="91425" spcFirstLastPara="1" rIns="91425" wrap="square" tIns="45700">
            <a:noAutofit/>
          </a:bodyPr>
          <a:lstStyle>
            <a:lvl1pPr indent="0" lvl="0" marL="0" marR="0" rtl="0" algn="ctr">
              <a:lnSpc>
                <a:spcPct val="100000"/>
              </a:lnSpc>
              <a:spcBef>
                <a:spcPts val="0"/>
              </a:spcBef>
              <a:spcAft>
                <a:spcPts val="0"/>
              </a:spcAft>
              <a:buClr>
                <a:srgbClr val="000000"/>
              </a:buClr>
              <a:buSzPts val="1200"/>
              <a:buFont typeface="Arial"/>
              <a:buNone/>
              <a:defRPr b="1" i="0" sz="1200" u="none" cap="none" strike="noStrike">
                <a:solidFill>
                  <a:schemeClr val="lt1"/>
                </a:solidFill>
                <a:latin typeface="Montserrat"/>
                <a:ea typeface="Montserrat"/>
                <a:cs typeface="Montserrat"/>
                <a:sym typeface="Montserrat"/>
              </a:defRPr>
            </a:lvl1pPr>
            <a:lvl2pPr indent="0" lvl="1" marL="0" marR="0" rtl="0" algn="ctr">
              <a:lnSpc>
                <a:spcPct val="100000"/>
              </a:lnSpc>
              <a:spcBef>
                <a:spcPts val="0"/>
              </a:spcBef>
              <a:spcAft>
                <a:spcPts val="0"/>
              </a:spcAft>
              <a:buClr>
                <a:srgbClr val="000000"/>
              </a:buClr>
              <a:buSzPts val="1200"/>
              <a:buFont typeface="Arial"/>
              <a:buNone/>
              <a:defRPr b="1" i="0" sz="1200" u="none" cap="none" strike="noStrike">
                <a:solidFill>
                  <a:schemeClr val="lt1"/>
                </a:solidFill>
                <a:latin typeface="Montserrat"/>
                <a:ea typeface="Montserrat"/>
                <a:cs typeface="Montserrat"/>
                <a:sym typeface="Montserrat"/>
              </a:defRPr>
            </a:lvl2pPr>
            <a:lvl3pPr indent="0" lvl="2" marL="0" marR="0" rtl="0" algn="ctr">
              <a:lnSpc>
                <a:spcPct val="100000"/>
              </a:lnSpc>
              <a:spcBef>
                <a:spcPts val="0"/>
              </a:spcBef>
              <a:spcAft>
                <a:spcPts val="0"/>
              </a:spcAft>
              <a:buClr>
                <a:srgbClr val="000000"/>
              </a:buClr>
              <a:buSzPts val="1200"/>
              <a:buFont typeface="Arial"/>
              <a:buNone/>
              <a:defRPr b="1" i="0" sz="1200" u="none" cap="none" strike="noStrike">
                <a:solidFill>
                  <a:schemeClr val="lt1"/>
                </a:solidFill>
                <a:latin typeface="Montserrat"/>
                <a:ea typeface="Montserrat"/>
                <a:cs typeface="Montserrat"/>
                <a:sym typeface="Montserrat"/>
              </a:defRPr>
            </a:lvl3pPr>
            <a:lvl4pPr indent="0" lvl="3" marL="0" marR="0" rtl="0" algn="ctr">
              <a:lnSpc>
                <a:spcPct val="100000"/>
              </a:lnSpc>
              <a:spcBef>
                <a:spcPts val="0"/>
              </a:spcBef>
              <a:spcAft>
                <a:spcPts val="0"/>
              </a:spcAft>
              <a:buClr>
                <a:srgbClr val="000000"/>
              </a:buClr>
              <a:buSzPts val="1200"/>
              <a:buFont typeface="Arial"/>
              <a:buNone/>
              <a:defRPr b="1" i="0" sz="1200" u="none" cap="none" strike="noStrike">
                <a:solidFill>
                  <a:schemeClr val="lt1"/>
                </a:solidFill>
                <a:latin typeface="Montserrat"/>
                <a:ea typeface="Montserrat"/>
                <a:cs typeface="Montserrat"/>
                <a:sym typeface="Montserrat"/>
              </a:defRPr>
            </a:lvl4pPr>
            <a:lvl5pPr indent="0" lvl="4" marL="0" marR="0" rtl="0" algn="ctr">
              <a:lnSpc>
                <a:spcPct val="100000"/>
              </a:lnSpc>
              <a:spcBef>
                <a:spcPts val="0"/>
              </a:spcBef>
              <a:spcAft>
                <a:spcPts val="0"/>
              </a:spcAft>
              <a:buClr>
                <a:srgbClr val="000000"/>
              </a:buClr>
              <a:buSzPts val="1200"/>
              <a:buFont typeface="Arial"/>
              <a:buNone/>
              <a:defRPr b="1" i="0" sz="1200" u="none" cap="none" strike="noStrike">
                <a:solidFill>
                  <a:schemeClr val="lt1"/>
                </a:solidFill>
                <a:latin typeface="Montserrat"/>
                <a:ea typeface="Montserrat"/>
                <a:cs typeface="Montserrat"/>
                <a:sym typeface="Montserrat"/>
              </a:defRPr>
            </a:lvl5pPr>
            <a:lvl6pPr indent="0" lvl="5" marL="0" marR="0" rtl="0" algn="ctr">
              <a:lnSpc>
                <a:spcPct val="100000"/>
              </a:lnSpc>
              <a:spcBef>
                <a:spcPts val="0"/>
              </a:spcBef>
              <a:spcAft>
                <a:spcPts val="0"/>
              </a:spcAft>
              <a:buClr>
                <a:srgbClr val="000000"/>
              </a:buClr>
              <a:buSzPts val="1200"/>
              <a:buFont typeface="Arial"/>
              <a:buNone/>
              <a:defRPr b="1" i="0" sz="1200" u="none" cap="none" strike="noStrike">
                <a:solidFill>
                  <a:schemeClr val="lt1"/>
                </a:solidFill>
                <a:latin typeface="Montserrat"/>
                <a:ea typeface="Montserrat"/>
                <a:cs typeface="Montserrat"/>
                <a:sym typeface="Montserrat"/>
              </a:defRPr>
            </a:lvl6pPr>
            <a:lvl7pPr indent="0" lvl="6" marL="0" marR="0" rtl="0" algn="ctr">
              <a:lnSpc>
                <a:spcPct val="100000"/>
              </a:lnSpc>
              <a:spcBef>
                <a:spcPts val="0"/>
              </a:spcBef>
              <a:spcAft>
                <a:spcPts val="0"/>
              </a:spcAft>
              <a:buClr>
                <a:srgbClr val="000000"/>
              </a:buClr>
              <a:buSzPts val="1200"/>
              <a:buFont typeface="Arial"/>
              <a:buNone/>
              <a:defRPr b="1" i="0" sz="1200" u="none" cap="none" strike="noStrike">
                <a:solidFill>
                  <a:schemeClr val="lt1"/>
                </a:solidFill>
                <a:latin typeface="Montserrat"/>
                <a:ea typeface="Montserrat"/>
                <a:cs typeface="Montserrat"/>
                <a:sym typeface="Montserrat"/>
              </a:defRPr>
            </a:lvl7pPr>
            <a:lvl8pPr indent="0" lvl="7" marL="0" marR="0" rtl="0" algn="ctr">
              <a:lnSpc>
                <a:spcPct val="100000"/>
              </a:lnSpc>
              <a:spcBef>
                <a:spcPts val="0"/>
              </a:spcBef>
              <a:spcAft>
                <a:spcPts val="0"/>
              </a:spcAft>
              <a:buClr>
                <a:srgbClr val="000000"/>
              </a:buClr>
              <a:buSzPts val="1200"/>
              <a:buFont typeface="Arial"/>
              <a:buNone/>
              <a:defRPr b="1" i="0" sz="1200" u="none" cap="none" strike="noStrike">
                <a:solidFill>
                  <a:schemeClr val="lt1"/>
                </a:solidFill>
                <a:latin typeface="Montserrat"/>
                <a:ea typeface="Montserrat"/>
                <a:cs typeface="Montserrat"/>
                <a:sym typeface="Montserrat"/>
              </a:defRPr>
            </a:lvl8pPr>
            <a:lvl9pPr indent="0" lvl="8" marL="0" marR="0" rtl="0" algn="ctr">
              <a:lnSpc>
                <a:spcPct val="100000"/>
              </a:lnSpc>
              <a:spcBef>
                <a:spcPts val="0"/>
              </a:spcBef>
              <a:spcAft>
                <a:spcPts val="0"/>
              </a:spcAft>
              <a:buClr>
                <a:srgbClr val="000000"/>
              </a:buClr>
              <a:buSzPts val="1200"/>
              <a:buFont typeface="Arial"/>
              <a:buNone/>
              <a:defRPr b="1" i="0" sz="1200" u="none" cap="none" strike="noStrike">
                <a:solidFill>
                  <a:schemeClr val="lt1"/>
                </a:solidFill>
                <a:latin typeface="Montserrat"/>
                <a:ea typeface="Montserrat"/>
                <a:cs typeface="Montserrat"/>
                <a:sym typeface="Montserrat"/>
              </a:defRPr>
            </a:lvl9pPr>
          </a:lstStyle>
          <a:p>
            <a:pPr indent="0" lvl="0" marL="0" rtl="0" algn="ctr">
              <a:spcBef>
                <a:spcPts val="0"/>
              </a:spcBef>
              <a:spcAft>
                <a:spcPts val="0"/>
              </a:spcAft>
              <a:buNone/>
            </a:pPr>
            <a:fld id="{00000000-1234-1234-1234-123412341234}" type="slidenum">
              <a:rPr lang="fr-FR"/>
              <a:t>‹#›</a:t>
            </a:fld>
            <a:endParaRPr/>
          </a:p>
        </p:txBody>
      </p:sp>
      <p:pic>
        <p:nvPicPr>
          <p:cNvPr id="179" name="Google Shape;179;p19"/>
          <p:cNvPicPr preferRelativeResize="0"/>
          <p:nvPr/>
        </p:nvPicPr>
        <p:blipFill rotWithShape="1">
          <a:blip r:embed="rId2">
            <a:alphaModFix/>
          </a:blip>
          <a:srcRect b="0" l="0" r="0" t="0"/>
          <a:stretch/>
        </p:blipFill>
        <p:spPr>
          <a:xfrm>
            <a:off x="838200" y="6418447"/>
            <a:ext cx="869950" cy="185393"/>
          </a:xfrm>
          <a:prstGeom prst="rect">
            <a:avLst/>
          </a:prstGeom>
          <a:noFill/>
          <a:ln>
            <a:noFill/>
          </a:ln>
        </p:spPr>
      </p:pic>
      <p:cxnSp>
        <p:nvCxnSpPr>
          <p:cNvPr id="180" name="Google Shape;180;p19"/>
          <p:cNvCxnSpPr/>
          <p:nvPr/>
        </p:nvCxnSpPr>
        <p:spPr>
          <a:xfrm>
            <a:off x="1831975" y="6418447"/>
            <a:ext cx="0" cy="439500"/>
          </a:xfrm>
          <a:prstGeom prst="straightConnector1">
            <a:avLst/>
          </a:prstGeom>
          <a:noFill/>
          <a:ln cap="flat" cmpd="sng" w="12700">
            <a:solidFill>
              <a:srgbClr val="036287"/>
            </a:solidFill>
            <a:prstDash val="solid"/>
            <a:miter lim="800000"/>
            <a:headEnd len="sm" w="sm" type="none"/>
            <a:tailEnd len="sm" w="sm" type="none"/>
          </a:ln>
        </p:spPr>
      </p:cxn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seul 4">
  <p:cSld name="TITLE_ONLY_7">
    <p:spTree>
      <p:nvGrpSpPr>
        <p:cNvPr id="181" name="Shape 181"/>
        <p:cNvGrpSpPr/>
        <p:nvPr/>
      </p:nvGrpSpPr>
      <p:grpSpPr>
        <a:xfrm>
          <a:off x="0" y="0"/>
          <a:ext cx="0" cy="0"/>
          <a:chOff x="0" y="0"/>
          <a:chExt cx="0" cy="0"/>
        </a:xfrm>
      </p:grpSpPr>
      <p:sp>
        <p:nvSpPr>
          <p:cNvPr id="182" name="Google Shape;182;p20"/>
          <p:cNvSpPr/>
          <p:nvPr/>
        </p:nvSpPr>
        <p:spPr>
          <a:xfrm rot="2700000">
            <a:off x="-368313" y="-98946"/>
            <a:ext cx="1312712" cy="1475123"/>
          </a:xfrm>
          <a:custGeom>
            <a:rect b="b" l="l" r="r" t="t"/>
            <a:pathLst>
              <a:path extrusionOk="0" h="1474303" w="1311982">
                <a:moveTo>
                  <a:pt x="0" y="489668"/>
                </a:moveTo>
                <a:lnTo>
                  <a:pt x="485368" y="5413"/>
                </a:lnTo>
                <a:lnTo>
                  <a:pt x="1311982" y="0"/>
                </a:lnTo>
                <a:lnTo>
                  <a:pt x="1311982" y="1460776"/>
                </a:lnTo>
                <a:lnTo>
                  <a:pt x="979337" y="1474303"/>
                </a:lnTo>
                <a:lnTo>
                  <a:pt x="0" y="489668"/>
                </a:lnTo>
                <a:close/>
              </a:path>
            </a:pathLst>
          </a:custGeom>
          <a:gradFill>
            <a:gsLst>
              <a:gs pos="0">
                <a:srgbClr val="F7F4F9"/>
              </a:gs>
              <a:gs pos="100000">
                <a:srgbClr val="612491">
                  <a:alpha val="17254"/>
                </a:srgbClr>
              </a:gs>
            </a:gsLst>
            <a:lin ang="1620003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Calibri"/>
              <a:ea typeface="Calibri"/>
              <a:cs typeface="Calibri"/>
              <a:sym typeface="Calibri"/>
            </a:endParaRPr>
          </a:p>
        </p:txBody>
      </p:sp>
      <p:sp>
        <p:nvSpPr>
          <p:cNvPr id="183" name="Google Shape;183;p20"/>
          <p:cNvSpPr/>
          <p:nvPr/>
        </p:nvSpPr>
        <p:spPr>
          <a:xfrm>
            <a:off x="10092924" y="4649395"/>
            <a:ext cx="2099895" cy="2208605"/>
          </a:xfrm>
          <a:custGeom>
            <a:rect b="b" l="l" r="r" t="t"/>
            <a:pathLst>
              <a:path extrusionOk="0" h="2208605" w="2099895">
                <a:moveTo>
                  <a:pt x="155575" y="2208605"/>
                </a:moveTo>
                <a:lnTo>
                  <a:pt x="2098675" y="2208605"/>
                </a:lnTo>
                <a:cubicBezTo>
                  <a:pt x="2102908" y="1551380"/>
                  <a:pt x="2094429" y="657225"/>
                  <a:pt x="2098662" y="0"/>
                </a:cubicBezTo>
                <a:lnTo>
                  <a:pt x="0" y="2046680"/>
                </a:lnTo>
                <a:lnTo>
                  <a:pt x="155575" y="2208605"/>
                </a:lnTo>
                <a:close/>
              </a:path>
            </a:pathLst>
          </a:custGeom>
          <a:gradFill>
            <a:gsLst>
              <a:gs pos="0">
                <a:srgbClr val="F5F7FC">
                  <a:alpha val="0"/>
                </a:srgbClr>
              </a:gs>
              <a:gs pos="99000">
                <a:srgbClr val="5DEEE3">
                  <a:alpha val="34117"/>
                </a:srgbClr>
              </a:gs>
              <a:gs pos="100000">
                <a:srgbClr val="5DEEE3">
                  <a:alpha val="34117"/>
                </a:srgbClr>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Calibri"/>
              <a:ea typeface="Calibri"/>
              <a:cs typeface="Calibri"/>
              <a:sym typeface="Calibri"/>
            </a:endParaRPr>
          </a:p>
        </p:txBody>
      </p:sp>
      <p:sp>
        <p:nvSpPr>
          <p:cNvPr id="184" name="Google Shape;184;p20"/>
          <p:cNvSpPr/>
          <p:nvPr/>
        </p:nvSpPr>
        <p:spPr>
          <a:xfrm>
            <a:off x="10504107" y="6188075"/>
            <a:ext cx="1184275" cy="669925"/>
          </a:xfrm>
          <a:custGeom>
            <a:rect b="b" l="l" r="r" t="t"/>
            <a:pathLst>
              <a:path extrusionOk="0" h="669925" w="1184275">
                <a:moveTo>
                  <a:pt x="69850" y="669925"/>
                </a:moveTo>
                <a:lnTo>
                  <a:pt x="1111250" y="669925"/>
                </a:lnTo>
                <a:lnTo>
                  <a:pt x="1184275" y="593725"/>
                </a:lnTo>
                <a:lnTo>
                  <a:pt x="584200" y="0"/>
                </a:lnTo>
                <a:lnTo>
                  <a:pt x="0" y="596900"/>
                </a:lnTo>
                <a:lnTo>
                  <a:pt x="69850" y="669925"/>
                </a:lnTo>
                <a:close/>
              </a:path>
            </a:pathLst>
          </a:custGeom>
          <a:solidFill>
            <a:srgbClr val="03628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Calibri"/>
              <a:ea typeface="Calibri"/>
              <a:cs typeface="Calibri"/>
              <a:sym typeface="Calibri"/>
            </a:endParaRPr>
          </a:p>
        </p:txBody>
      </p:sp>
      <p:sp>
        <p:nvSpPr>
          <p:cNvPr id="185" name="Google Shape;185;p20"/>
          <p:cNvSpPr/>
          <p:nvPr/>
        </p:nvSpPr>
        <p:spPr>
          <a:xfrm rot="2700000">
            <a:off x="11302522" y="4363375"/>
            <a:ext cx="1778959" cy="1778959"/>
          </a:xfrm>
          <a:custGeom>
            <a:rect b="b" l="l" r="r" t="t"/>
            <a:pathLst>
              <a:path extrusionOk="0" h="1777970" w="1777970">
                <a:moveTo>
                  <a:pt x="0" y="0"/>
                </a:moveTo>
                <a:lnTo>
                  <a:pt x="887943" y="890027"/>
                </a:lnTo>
                <a:lnTo>
                  <a:pt x="1777970" y="1777970"/>
                </a:lnTo>
                <a:lnTo>
                  <a:pt x="0" y="1777970"/>
                </a:lnTo>
                <a:lnTo>
                  <a:pt x="0" y="0"/>
                </a:lnTo>
                <a:close/>
              </a:path>
            </a:pathLst>
          </a:custGeom>
          <a:gradFill>
            <a:gsLst>
              <a:gs pos="0">
                <a:srgbClr val="612491">
                  <a:alpha val="14117"/>
                </a:srgbClr>
              </a:gs>
              <a:gs pos="100000">
                <a:srgbClr val="F7F4F9">
                  <a:alpha val="34117"/>
                </a:srgbClr>
              </a:gs>
            </a:gsLst>
            <a:lin ang="2700006"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Calibri"/>
              <a:ea typeface="Calibri"/>
              <a:cs typeface="Calibri"/>
              <a:sym typeface="Calibri"/>
            </a:endParaRPr>
          </a:p>
        </p:txBody>
      </p:sp>
      <p:sp>
        <p:nvSpPr>
          <p:cNvPr id="186" name="Google Shape;186;p20"/>
          <p:cNvSpPr/>
          <p:nvPr/>
        </p:nvSpPr>
        <p:spPr>
          <a:xfrm rot="2700000">
            <a:off x="-986360" y="3196948"/>
            <a:ext cx="1992734" cy="1992734"/>
          </a:xfrm>
          <a:custGeom>
            <a:rect b="b" l="l" r="r" t="t"/>
            <a:pathLst>
              <a:path extrusionOk="0" h="1412607" w="1412607">
                <a:moveTo>
                  <a:pt x="0" y="0"/>
                </a:moveTo>
                <a:lnTo>
                  <a:pt x="1412607" y="0"/>
                </a:lnTo>
                <a:lnTo>
                  <a:pt x="1412607" y="1412607"/>
                </a:lnTo>
                <a:lnTo>
                  <a:pt x="0" y="0"/>
                </a:lnTo>
                <a:close/>
              </a:path>
            </a:pathLst>
          </a:custGeom>
          <a:gradFill>
            <a:gsLst>
              <a:gs pos="0">
                <a:srgbClr val="E7F6F9"/>
              </a:gs>
              <a:gs pos="69000">
                <a:srgbClr val="E7F6F9">
                  <a:alpha val="0"/>
                </a:srgbClr>
              </a:gs>
              <a:gs pos="100000">
                <a:srgbClr val="E7F6F9">
                  <a:alpha val="0"/>
                </a:srgbClr>
              </a:gs>
            </a:gsLst>
            <a:lin ang="8100019"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Calibri"/>
              <a:ea typeface="Calibri"/>
              <a:cs typeface="Calibri"/>
              <a:sym typeface="Calibri"/>
            </a:endParaRPr>
          </a:p>
        </p:txBody>
      </p:sp>
      <p:sp>
        <p:nvSpPr>
          <p:cNvPr id="187" name="Google Shape;187;p20"/>
          <p:cNvSpPr/>
          <p:nvPr/>
        </p:nvSpPr>
        <p:spPr>
          <a:xfrm rot="2700000">
            <a:off x="-580162" y="4876289"/>
            <a:ext cx="1158682" cy="1158682"/>
          </a:xfrm>
          <a:custGeom>
            <a:rect b="b" l="l" r="r" t="t"/>
            <a:pathLst>
              <a:path extrusionOk="0" h="1412607" w="1412607">
                <a:moveTo>
                  <a:pt x="0" y="0"/>
                </a:moveTo>
                <a:lnTo>
                  <a:pt x="1412607" y="0"/>
                </a:lnTo>
                <a:lnTo>
                  <a:pt x="1412607" y="1412607"/>
                </a:lnTo>
                <a:lnTo>
                  <a:pt x="0" y="0"/>
                </a:lnTo>
                <a:close/>
              </a:path>
            </a:pathLst>
          </a:custGeom>
          <a:gradFill>
            <a:gsLst>
              <a:gs pos="0">
                <a:srgbClr val="E9E6F0"/>
              </a:gs>
              <a:gs pos="99000">
                <a:srgbClr val="FFFFFF">
                  <a:alpha val="0"/>
                </a:srgbClr>
              </a:gs>
              <a:gs pos="100000">
                <a:srgbClr val="FFFFFF">
                  <a:alpha val="0"/>
                </a:srgbClr>
              </a:gs>
            </a:gsLst>
            <a:lin ang="8100019"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Calibri"/>
              <a:ea typeface="Calibri"/>
              <a:cs typeface="Calibri"/>
              <a:sym typeface="Calibri"/>
            </a:endParaRPr>
          </a:p>
        </p:txBody>
      </p:sp>
      <p:sp>
        <p:nvSpPr>
          <p:cNvPr id="188" name="Google Shape;188;p20"/>
          <p:cNvSpPr txBox="1"/>
          <p:nvPr>
            <p:ph type="title"/>
          </p:nvPr>
        </p:nvSpPr>
        <p:spPr>
          <a:xfrm>
            <a:off x="838200" y="365125"/>
            <a:ext cx="10515600" cy="825900"/>
          </a:xfrm>
          <a:prstGeom prst="rect">
            <a:avLst/>
          </a:prstGeom>
          <a:noFill/>
          <a:ln>
            <a:noFill/>
          </a:ln>
        </p:spPr>
        <p:txBody>
          <a:bodyPr anchorCtr="0" anchor="t" bIns="0" lIns="0" spcFirstLastPara="1" rIns="0" wrap="square" tIns="0">
            <a:noAutofit/>
          </a:bodyPr>
          <a:lstStyle>
            <a:lvl1pPr lvl="0" rtl="0" algn="l">
              <a:lnSpc>
                <a:spcPct val="90000"/>
              </a:lnSpc>
              <a:spcBef>
                <a:spcPts val="0"/>
              </a:spcBef>
              <a:spcAft>
                <a:spcPts val="0"/>
              </a:spcAft>
              <a:buClr>
                <a:srgbClr val="612491"/>
              </a:buClr>
              <a:buSzPts val="3200"/>
              <a:buFont typeface="Montserrat"/>
              <a:buNone/>
              <a:defRPr sz="3200"/>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189" name="Google Shape;189;p20"/>
          <p:cNvSpPr txBox="1"/>
          <p:nvPr>
            <p:ph idx="11" type="ftr"/>
          </p:nvPr>
        </p:nvSpPr>
        <p:spPr>
          <a:xfrm>
            <a:off x="1955801" y="6418447"/>
            <a:ext cx="8431500" cy="185700"/>
          </a:xfrm>
          <a:prstGeom prst="rect">
            <a:avLst/>
          </a:prstGeom>
          <a:noFill/>
          <a:ln>
            <a:noFill/>
          </a:ln>
        </p:spPr>
        <p:txBody>
          <a:bodyPr anchorCtr="0" anchor="ctr" bIns="0" lIns="0" spcFirstLastPara="1" rIns="0" wrap="square" tIns="0">
            <a:noAutofit/>
          </a:bodyPr>
          <a:lstStyle>
            <a:lvl1pPr lvl="0" rtl="0" algn="l">
              <a:lnSpc>
                <a:spcPct val="100000"/>
              </a:lnSpc>
              <a:spcBef>
                <a:spcPts val="0"/>
              </a:spcBef>
              <a:spcAft>
                <a:spcPts val="0"/>
              </a:spcAft>
              <a:buSzPts val="1500"/>
              <a:buNone/>
              <a:defRPr sz="1900"/>
            </a:lvl1pPr>
            <a:lvl2pPr lvl="1" rtl="0" algn="l">
              <a:lnSpc>
                <a:spcPct val="100000"/>
              </a:lnSpc>
              <a:spcBef>
                <a:spcPts val="0"/>
              </a:spcBef>
              <a:spcAft>
                <a:spcPts val="0"/>
              </a:spcAft>
              <a:buSzPts val="1500"/>
              <a:buNone/>
              <a:defRPr sz="1900"/>
            </a:lvl2pPr>
            <a:lvl3pPr lvl="2" rtl="0" algn="l">
              <a:lnSpc>
                <a:spcPct val="100000"/>
              </a:lnSpc>
              <a:spcBef>
                <a:spcPts val="0"/>
              </a:spcBef>
              <a:spcAft>
                <a:spcPts val="0"/>
              </a:spcAft>
              <a:buSzPts val="1500"/>
              <a:buNone/>
              <a:defRPr sz="1900"/>
            </a:lvl3pPr>
            <a:lvl4pPr lvl="3" rtl="0" algn="l">
              <a:lnSpc>
                <a:spcPct val="100000"/>
              </a:lnSpc>
              <a:spcBef>
                <a:spcPts val="0"/>
              </a:spcBef>
              <a:spcAft>
                <a:spcPts val="0"/>
              </a:spcAft>
              <a:buSzPts val="1500"/>
              <a:buNone/>
              <a:defRPr sz="1900"/>
            </a:lvl4pPr>
            <a:lvl5pPr lvl="4" rtl="0" algn="l">
              <a:lnSpc>
                <a:spcPct val="100000"/>
              </a:lnSpc>
              <a:spcBef>
                <a:spcPts val="0"/>
              </a:spcBef>
              <a:spcAft>
                <a:spcPts val="0"/>
              </a:spcAft>
              <a:buSzPts val="1500"/>
              <a:buNone/>
              <a:defRPr sz="1900"/>
            </a:lvl5pPr>
            <a:lvl6pPr lvl="5" rtl="0" algn="l">
              <a:lnSpc>
                <a:spcPct val="100000"/>
              </a:lnSpc>
              <a:spcBef>
                <a:spcPts val="0"/>
              </a:spcBef>
              <a:spcAft>
                <a:spcPts val="0"/>
              </a:spcAft>
              <a:buSzPts val="1500"/>
              <a:buNone/>
              <a:defRPr sz="1900"/>
            </a:lvl6pPr>
            <a:lvl7pPr lvl="6" rtl="0" algn="l">
              <a:lnSpc>
                <a:spcPct val="100000"/>
              </a:lnSpc>
              <a:spcBef>
                <a:spcPts val="0"/>
              </a:spcBef>
              <a:spcAft>
                <a:spcPts val="0"/>
              </a:spcAft>
              <a:buSzPts val="1500"/>
              <a:buNone/>
              <a:defRPr sz="1900"/>
            </a:lvl7pPr>
            <a:lvl8pPr lvl="7" rtl="0" algn="l">
              <a:lnSpc>
                <a:spcPct val="100000"/>
              </a:lnSpc>
              <a:spcBef>
                <a:spcPts val="0"/>
              </a:spcBef>
              <a:spcAft>
                <a:spcPts val="0"/>
              </a:spcAft>
              <a:buSzPts val="1500"/>
              <a:buNone/>
              <a:defRPr sz="1900"/>
            </a:lvl8pPr>
            <a:lvl9pPr lvl="8" rtl="0" algn="l">
              <a:lnSpc>
                <a:spcPct val="100000"/>
              </a:lnSpc>
              <a:spcBef>
                <a:spcPts val="0"/>
              </a:spcBef>
              <a:spcAft>
                <a:spcPts val="0"/>
              </a:spcAft>
              <a:buSzPts val="1500"/>
              <a:buNone/>
              <a:defRPr sz="1900"/>
            </a:lvl9pPr>
          </a:lstStyle>
          <a:p/>
        </p:txBody>
      </p:sp>
      <p:sp>
        <p:nvSpPr>
          <p:cNvPr id="190" name="Google Shape;190;p20"/>
          <p:cNvSpPr txBox="1"/>
          <p:nvPr>
            <p:ph idx="12" type="sldNum"/>
          </p:nvPr>
        </p:nvSpPr>
        <p:spPr>
          <a:xfrm>
            <a:off x="10838688" y="6356351"/>
            <a:ext cx="515100" cy="365100"/>
          </a:xfrm>
          <a:prstGeom prst="rect">
            <a:avLst/>
          </a:prstGeom>
          <a:noFill/>
          <a:ln>
            <a:noFill/>
          </a:ln>
        </p:spPr>
        <p:txBody>
          <a:bodyPr anchorCtr="0" anchor="ctr" bIns="45700" lIns="91425" spcFirstLastPara="1" rIns="91425" wrap="square" tIns="45700">
            <a:noAutofit/>
          </a:bodyPr>
          <a:lstStyle>
            <a:lvl1pPr indent="0" lvl="0" marL="0" marR="0" rtl="0" algn="ctr">
              <a:lnSpc>
                <a:spcPct val="100000"/>
              </a:lnSpc>
              <a:spcBef>
                <a:spcPts val="0"/>
              </a:spcBef>
              <a:spcAft>
                <a:spcPts val="0"/>
              </a:spcAft>
              <a:buClr>
                <a:srgbClr val="000000"/>
              </a:buClr>
              <a:buSzPts val="1200"/>
              <a:buFont typeface="Arial"/>
              <a:buNone/>
              <a:defRPr b="1" i="0" sz="1200" u="none" cap="none" strike="noStrike">
                <a:solidFill>
                  <a:schemeClr val="lt1"/>
                </a:solidFill>
                <a:latin typeface="Montserrat"/>
                <a:ea typeface="Montserrat"/>
                <a:cs typeface="Montserrat"/>
                <a:sym typeface="Montserrat"/>
              </a:defRPr>
            </a:lvl1pPr>
            <a:lvl2pPr indent="0" lvl="1" marL="0" marR="0" rtl="0" algn="ctr">
              <a:lnSpc>
                <a:spcPct val="100000"/>
              </a:lnSpc>
              <a:spcBef>
                <a:spcPts val="0"/>
              </a:spcBef>
              <a:spcAft>
                <a:spcPts val="0"/>
              </a:spcAft>
              <a:buClr>
                <a:srgbClr val="000000"/>
              </a:buClr>
              <a:buSzPts val="1200"/>
              <a:buFont typeface="Arial"/>
              <a:buNone/>
              <a:defRPr b="1" i="0" sz="1200" u="none" cap="none" strike="noStrike">
                <a:solidFill>
                  <a:schemeClr val="lt1"/>
                </a:solidFill>
                <a:latin typeface="Montserrat"/>
                <a:ea typeface="Montserrat"/>
                <a:cs typeface="Montserrat"/>
                <a:sym typeface="Montserrat"/>
              </a:defRPr>
            </a:lvl2pPr>
            <a:lvl3pPr indent="0" lvl="2" marL="0" marR="0" rtl="0" algn="ctr">
              <a:lnSpc>
                <a:spcPct val="100000"/>
              </a:lnSpc>
              <a:spcBef>
                <a:spcPts val="0"/>
              </a:spcBef>
              <a:spcAft>
                <a:spcPts val="0"/>
              </a:spcAft>
              <a:buClr>
                <a:srgbClr val="000000"/>
              </a:buClr>
              <a:buSzPts val="1200"/>
              <a:buFont typeface="Arial"/>
              <a:buNone/>
              <a:defRPr b="1" i="0" sz="1200" u="none" cap="none" strike="noStrike">
                <a:solidFill>
                  <a:schemeClr val="lt1"/>
                </a:solidFill>
                <a:latin typeface="Montserrat"/>
                <a:ea typeface="Montserrat"/>
                <a:cs typeface="Montserrat"/>
                <a:sym typeface="Montserrat"/>
              </a:defRPr>
            </a:lvl3pPr>
            <a:lvl4pPr indent="0" lvl="3" marL="0" marR="0" rtl="0" algn="ctr">
              <a:lnSpc>
                <a:spcPct val="100000"/>
              </a:lnSpc>
              <a:spcBef>
                <a:spcPts val="0"/>
              </a:spcBef>
              <a:spcAft>
                <a:spcPts val="0"/>
              </a:spcAft>
              <a:buClr>
                <a:srgbClr val="000000"/>
              </a:buClr>
              <a:buSzPts val="1200"/>
              <a:buFont typeface="Arial"/>
              <a:buNone/>
              <a:defRPr b="1" i="0" sz="1200" u="none" cap="none" strike="noStrike">
                <a:solidFill>
                  <a:schemeClr val="lt1"/>
                </a:solidFill>
                <a:latin typeface="Montserrat"/>
                <a:ea typeface="Montserrat"/>
                <a:cs typeface="Montserrat"/>
                <a:sym typeface="Montserrat"/>
              </a:defRPr>
            </a:lvl4pPr>
            <a:lvl5pPr indent="0" lvl="4" marL="0" marR="0" rtl="0" algn="ctr">
              <a:lnSpc>
                <a:spcPct val="100000"/>
              </a:lnSpc>
              <a:spcBef>
                <a:spcPts val="0"/>
              </a:spcBef>
              <a:spcAft>
                <a:spcPts val="0"/>
              </a:spcAft>
              <a:buClr>
                <a:srgbClr val="000000"/>
              </a:buClr>
              <a:buSzPts val="1200"/>
              <a:buFont typeface="Arial"/>
              <a:buNone/>
              <a:defRPr b="1" i="0" sz="1200" u="none" cap="none" strike="noStrike">
                <a:solidFill>
                  <a:schemeClr val="lt1"/>
                </a:solidFill>
                <a:latin typeface="Montserrat"/>
                <a:ea typeface="Montserrat"/>
                <a:cs typeface="Montserrat"/>
                <a:sym typeface="Montserrat"/>
              </a:defRPr>
            </a:lvl5pPr>
            <a:lvl6pPr indent="0" lvl="5" marL="0" marR="0" rtl="0" algn="ctr">
              <a:lnSpc>
                <a:spcPct val="100000"/>
              </a:lnSpc>
              <a:spcBef>
                <a:spcPts val="0"/>
              </a:spcBef>
              <a:spcAft>
                <a:spcPts val="0"/>
              </a:spcAft>
              <a:buClr>
                <a:srgbClr val="000000"/>
              </a:buClr>
              <a:buSzPts val="1200"/>
              <a:buFont typeface="Arial"/>
              <a:buNone/>
              <a:defRPr b="1" i="0" sz="1200" u="none" cap="none" strike="noStrike">
                <a:solidFill>
                  <a:schemeClr val="lt1"/>
                </a:solidFill>
                <a:latin typeface="Montserrat"/>
                <a:ea typeface="Montserrat"/>
                <a:cs typeface="Montserrat"/>
                <a:sym typeface="Montserrat"/>
              </a:defRPr>
            </a:lvl6pPr>
            <a:lvl7pPr indent="0" lvl="6" marL="0" marR="0" rtl="0" algn="ctr">
              <a:lnSpc>
                <a:spcPct val="100000"/>
              </a:lnSpc>
              <a:spcBef>
                <a:spcPts val="0"/>
              </a:spcBef>
              <a:spcAft>
                <a:spcPts val="0"/>
              </a:spcAft>
              <a:buClr>
                <a:srgbClr val="000000"/>
              </a:buClr>
              <a:buSzPts val="1200"/>
              <a:buFont typeface="Arial"/>
              <a:buNone/>
              <a:defRPr b="1" i="0" sz="1200" u="none" cap="none" strike="noStrike">
                <a:solidFill>
                  <a:schemeClr val="lt1"/>
                </a:solidFill>
                <a:latin typeface="Montserrat"/>
                <a:ea typeface="Montserrat"/>
                <a:cs typeface="Montserrat"/>
                <a:sym typeface="Montserrat"/>
              </a:defRPr>
            </a:lvl7pPr>
            <a:lvl8pPr indent="0" lvl="7" marL="0" marR="0" rtl="0" algn="ctr">
              <a:lnSpc>
                <a:spcPct val="100000"/>
              </a:lnSpc>
              <a:spcBef>
                <a:spcPts val="0"/>
              </a:spcBef>
              <a:spcAft>
                <a:spcPts val="0"/>
              </a:spcAft>
              <a:buClr>
                <a:srgbClr val="000000"/>
              </a:buClr>
              <a:buSzPts val="1200"/>
              <a:buFont typeface="Arial"/>
              <a:buNone/>
              <a:defRPr b="1" i="0" sz="1200" u="none" cap="none" strike="noStrike">
                <a:solidFill>
                  <a:schemeClr val="lt1"/>
                </a:solidFill>
                <a:latin typeface="Montserrat"/>
                <a:ea typeface="Montserrat"/>
                <a:cs typeface="Montserrat"/>
                <a:sym typeface="Montserrat"/>
              </a:defRPr>
            </a:lvl8pPr>
            <a:lvl9pPr indent="0" lvl="8" marL="0" marR="0" rtl="0" algn="ctr">
              <a:lnSpc>
                <a:spcPct val="100000"/>
              </a:lnSpc>
              <a:spcBef>
                <a:spcPts val="0"/>
              </a:spcBef>
              <a:spcAft>
                <a:spcPts val="0"/>
              </a:spcAft>
              <a:buClr>
                <a:srgbClr val="000000"/>
              </a:buClr>
              <a:buSzPts val="1200"/>
              <a:buFont typeface="Arial"/>
              <a:buNone/>
              <a:defRPr b="1" i="0" sz="1200" u="none" cap="none" strike="noStrike">
                <a:solidFill>
                  <a:schemeClr val="lt1"/>
                </a:solidFill>
                <a:latin typeface="Montserrat"/>
                <a:ea typeface="Montserrat"/>
                <a:cs typeface="Montserrat"/>
                <a:sym typeface="Montserrat"/>
              </a:defRPr>
            </a:lvl9pPr>
          </a:lstStyle>
          <a:p>
            <a:pPr indent="0" lvl="0" marL="0" rtl="0" algn="ctr">
              <a:spcBef>
                <a:spcPts val="0"/>
              </a:spcBef>
              <a:spcAft>
                <a:spcPts val="0"/>
              </a:spcAft>
              <a:buNone/>
            </a:pPr>
            <a:fld id="{00000000-1234-1234-1234-123412341234}" type="slidenum">
              <a:rPr lang="fr-FR"/>
              <a:t>‹#›</a:t>
            </a:fld>
            <a:endParaRPr/>
          </a:p>
        </p:txBody>
      </p:sp>
      <p:pic>
        <p:nvPicPr>
          <p:cNvPr id="191" name="Google Shape;191;p20"/>
          <p:cNvPicPr preferRelativeResize="0"/>
          <p:nvPr/>
        </p:nvPicPr>
        <p:blipFill rotWithShape="1">
          <a:blip r:embed="rId2">
            <a:alphaModFix/>
          </a:blip>
          <a:srcRect b="0" l="0" r="0" t="0"/>
          <a:stretch/>
        </p:blipFill>
        <p:spPr>
          <a:xfrm>
            <a:off x="838200" y="6418447"/>
            <a:ext cx="869950" cy="185393"/>
          </a:xfrm>
          <a:prstGeom prst="rect">
            <a:avLst/>
          </a:prstGeom>
          <a:noFill/>
          <a:ln>
            <a:noFill/>
          </a:ln>
        </p:spPr>
      </p:pic>
      <p:cxnSp>
        <p:nvCxnSpPr>
          <p:cNvPr id="192" name="Google Shape;192;p20"/>
          <p:cNvCxnSpPr/>
          <p:nvPr/>
        </p:nvCxnSpPr>
        <p:spPr>
          <a:xfrm>
            <a:off x="1831975" y="6418447"/>
            <a:ext cx="0" cy="439500"/>
          </a:xfrm>
          <a:prstGeom prst="straightConnector1">
            <a:avLst/>
          </a:prstGeom>
          <a:noFill/>
          <a:ln cap="flat" cmpd="sng" w="12700">
            <a:solidFill>
              <a:srgbClr val="036287"/>
            </a:solidFill>
            <a:prstDash val="solid"/>
            <a:miter lim="800000"/>
            <a:headEnd len="sm" w="sm" type="none"/>
            <a:tailEnd len="sm" w="sm" type="none"/>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contenu">
  <p:cSld name="Titre et contenu">
    <p:spTree>
      <p:nvGrpSpPr>
        <p:cNvPr id="23" name="Shape 23"/>
        <p:cNvGrpSpPr/>
        <p:nvPr/>
      </p:nvGrpSpPr>
      <p:grpSpPr>
        <a:xfrm>
          <a:off x="0" y="0"/>
          <a:ext cx="0" cy="0"/>
          <a:chOff x="0" y="0"/>
          <a:chExt cx="0" cy="0"/>
        </a:xfrm>
      </p:grpSpPr>
      <p:sp>
        <p:nvSpPr>
          <p:cNvPr id="24" name="Google Shape;24;p3"/>
          <p:cNvSpPr/>
          <p:nvPr/>
        </p:nvSpPr>
        <p:spPr>
          <a:xfrm rot="2700000">
            <a:off x="-368313" y="-98946"/>
            <a:ext cx="1312712" cy="1475123"/>
          </a:xfrm>
          <a:custGeom>
            <a:rect b="b" l="l" r="r" t="t"/>
            <a:pathLst>
              <a:path extrusionOk="0" h="1474303" w="1311982">
                <a:moveTo>
                  <a:pt x="0" y="489668"/>
                </a:moveTo>
                <a:lnTo>
                  <a:pt x="485368" y="5413"/>
                </a:lnTo>
                <a:lnTo>
                  <a:pt x="1311982" y="0"/>
                </a:lnTo>
                <a:lnTo>
                  <a:pt x="1311982" y="1460776"/>
                </a:lnTo>
                <a:lnTo>
                  <a:pt x="979337" y="1474303"/>
                </a:lnTo>
                <a:lnTo>
                  <a:pt x="0" y="489668"/>
                </a:lnTo>
                <a:close/>
              </a:path>
            </a:pathLst>
          </a:custGeom>
          <a:gradFill>
            <a:gsLst>
              <a:gs pos="0">
                <a:srgbClr val="612491">
                  <a:alpha val="11764"/>
                </a:srgbClr>
              </a:gs>
              <a:gs pos="100000">
                <a:srgbClr val="F7F4F9">
                  <a:alpha val="31764"/>
                </a:srgbClr>
              </a:gs>
            </a:gsLst>
            <a:lin ang="2698631"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Calibri"/>
              <a:ea typeface="Calibri"/>
              <a:cs typeface="Calibri"/>
              <a:sym typeface="Calibri"/>
            </a:endParaRPr>
          </a:p>
        </p:txBody>
      </p:sp>
      <p:sp>
        <p:nvSpPr>
          <p:cNvPr id="25" name="Google Shape;25;p3"/>
          <p:cNvSpPr/>
          <p:nvPr/>
        </p:nvSpPr>
        <p:spPr>
          <a:xfrm>
            <a:off x="10092924" y="4649395"/>
            <a:ext cx="2099895" cy="2208605"/>
          </a:xfrm>
          <a:custGeom>
            <a:rect b="b" l="l" r="r" t="t"/>
            <a:pathLst>
              <a:path extrusionOk="0" h="2208605" w="2099895">
                <a:moveTo>
                  <a:pt x="155575" y="2208605"/>
                </a:moveTo>
                <a:lnTo>
                  <a:pt x="2098675" y="2208605"/>
                </a:lnTo>
                <a:cubicBezTo>
                  <a:pt x="2102908" y="1551380"/>
                  <a:pt x="2094429" y="657225"/>
                  <a:pt x="2098662" y="0"/>
                </a:cubicBezTo>
                <a:lnTo>
                  <a:pt x="0" y="2046680"/>
                </a:lnTo>
                <a:lnTo>
                  <a:pt x="155575" y="2208605"/>
                </a:lnTo>
                <a:close/>
              </a:path>
            </a:pathLst>
          </a:custGeom>
          <a:gradFill>
            <a:gsLst>
              <a:gs pos="0">
                <a:srgbClr val="F5F7FC">
                  <a:alpha val="0"/>
                </a:srgbClr>
              </a:gs>
              <a:gs pos="99000">
                <a:srgbClr val="5DEEE3">
                  <a:alpha val="32156"/>
                </a:srgbClr>
              </a:gs>
              <a:gs pos="100000">
                <a:srgbClr val="5DEEE3">
                  <a:alpha val="32156"/>
                </a:srgbClr>
              </a:gs>
            </a:gsLst>
            <a:lin ang="54007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Calibri"/>
              <a:ea typeface="Calibri"/>
              <a:cs typeface="Calibri"/>
              <a:sym typeface="Calibri"/>
            </a:endParaRPr>
          </a:p>
        </p:txBody>
      </p:sp>
      <p:sp>
        <p:nvSpPr>
          <p:cNvPr id="26" name="Google Shape;26;p3"/>
          <p:cNvSpPr/>
          <p:nvPr/>
        </p:nvSpPr>
        <p:spPr>
          <a:xfrm>
            <a:off x="10504106" y="6188074"/>
            <a:ext cx="1184275" cy="669925"/>
          </a:xfrm>
          <a:custGeom>
            <a:rect b="b" l="l" r="r" t="t"/>
            <a:pathLst>
              <a:path extrusionOk="0" h="669925" w="1184275">
                <a:moveTo>
                  <a:pt x="69850" y="669925"/>
                </a:moveTo>
                <a:lnTo>
                  <a:pt x="1111250" y="669925"/>
                </a:lnTo>
                <a:lnTo>
                  <a:pt x="1184275" y="593725"/>
                </a:lnTo>
                <a:lnTo>
                  <a:pt x="584200" y="0"/>
                </a:lnTo>
                <a:lnTo>
                  <a:pt x="0" y="596900"/>
                </a:lnTo>
                <a:lnTo>
                  <a:pt x="69850" y="669925"/>
                </a:lnTo>
                <a:close/>
              </a:path>
            </a:pathLst>
          </a:cu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Calibri"/>
              <a:ea typeface="Calibri"/>
              <a:cs typeface="Calibri"/>
              <a:sym typeface="Calibri"/>
            </a:endParaRPr>
          </a:p>
        </p:txBody>
      </p:sp>
      <p:sp>
        <p:nvSpPr>
          <p:cNvPr id="27" name="Google Shape;27;p3"/>
          <p:cNvSpPr/>
          <p:nvPr/>
        </p:nvSpPr>
        <p:spPr>
          <a:xfrm rot="2700000">
            <a:off x="11302521" y="4363375"/>
            <a:ext cx="1778959" cy="1778959"/>
          </a:xfrm>
          <a:custGeom>
            <a:rect b="b" l="l" r="r" t="t"/>
            <a:pathLst>
              <a:path extrusionOk="0" h="1777970" w="1777970">
                <a:moveTo>
                  <a:pt x="0" y="0"/>
                </a:moveTo>
                <a:lnTo>
                  <a:pt x="887943" y="890027"/>
                </a:lnTo>
                <a:lnTo>
                  <a:pt x="1777970" y="1777970"/>
                </a:lnTo>
                <a:lnTo>
                  <a:pt x="0" y="1777970"/>
                </a:lnTo>
                <a:lnTo>
                  <a:pt x="0" y="0"/>
                </a:lnTo>
                <a:close/>
              </a:path>
            </a:pathLst>
          </a:custGeom>
          <a:gradFill>
            <a:gsLst>
              <a:gs pos="0">
                <a:srgbClr val="F7F4F9"/>
              </a:gs>
              <a:gs pos="100000">
                <a:srgbClr val="612491">
                  <a:alpha val="14901"/>
                </a:srgbClr>
              </a:gs>
            </a:gsLst>
            <a:lin ang="1619866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Calibri"/>
              <a:ea typeface="Calibri"/>
              <a:cs typeface="Calibri"/>
              <a:sym typeface="Calibri"/>
            </a:endParaRPr>
          </a:p>
        </p:txBody>
      </p:sp>
      <p:sp>
        <p:nvSpPr>
          <p:cNvPr id="28" name="Google Shape;28;p3"/>
          <p:cNvSpPr/>
          <p:nvPr/>
        </p:nvSpPr>
        <p:spPr>
          <a:xfrm rot="2700000">
            <a:off x="-699638" y="3074022"/>
            <a:ext cx="1413393" cy="1413393"/>
          </a:xfrm>
          <a:custGeom>
            <a:rect b="b" l="l" r="r" t="t"/>
            <a:pathLst>
              <a:path extrusionOk="0" h="1412607" w="1412607">
                <a:moveTo>
                  <a:pt x="0" y="0"/>
                </a:moveTo>
                <a:lnTo>
                  <a:pt x="1412607" y="0"/>
                </a:lnTo>
                <a:lnTo>
                  <a:pt x="1412607" y="1412607"/>
                </a:lnTo>
                <a:lnTo>
                  <a:pt x="0" y="0"/>
                </a:lnTo>
                <a:close/>
              </a:path>
            </a:pathLst>
          </a:custGeom>
          <a:gradFill>
            <a:gsLst>
              <a:gs pos="0">
                <a:srgbClr val="F5F7FC">
                  <a:alpha val="0"/>
                </a:srgbClr>
              </a:gs>
              <a:gs pos="99000">
                <a:srgbClr val="5DEEE3">
                  <a:alpha val="31764"/>
                </a:srgbClr>
              </a:gs>
              <a:gs pos="100000">
                <a:srgbClr val="5DEEE3">
                  <a:alpha val="31764"/>
                </a:srgbClr>
              </a:gs>
            </a:gsLst>
            <a:lin ang="54007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Calibri"/>
              <a:ea typeface="Calibri"/>
              <a:cs typeface="Calibri"/>
              <a:sym typeface="Calibri"/>
            </a:endParaRPr>
          </a:p>
        </p:txBody>
      </p:sp>
      <p:sp>
        <p:nvSpPr>
          <p:cNvPr id="29" name="Google Shape;29;p3"/>
          <p:cNvSpPr txBox="1"/>
          <p:nvPr>
            <p:ph type="title"/>
          </p:nvPr>
        </p:nvSpPr>
        <p:spPr>
          <a:xfrm>
            <a:off x="838200" y="365125"/>
            <a:ext cx="10515600" cy="10629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lt2"/>
              </a:buClr>
              <a:buSzPts val="3200"/>
              <a:buFont typeface="Montserrat"/>
              <a:buNone/>
              <a:defRPr sz="3200">
                <a:solidFill>
                  <a:schemeClr val="lt2"/>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30" name="Google Shape;30;p3"/>
          <p:cNvSpPr txBox="1"/>
          <p:nvPr>
            <p:ph idx="1" type="body"/>
          </p:nvPr>
        </p:nvSpPr>
        <p:spPr>
          <a:xfrm>
            <a:off x="838200" y="1607059"/>
            <a:ext cx="10515600" cy="4569900"/>
          </a:xfrm>
          <a:prstGeom prst="rect">
            <a:avLst/>
          </a:prstGeom>
          <a:noFill/>
          <a:ln>
            <a:noFill/>
          </a:ln>
        </p:spPr>
        <p:txBody>
          <a:bodyPr anchorCtr="0" anchor="t" bIns="45700" lIns="91425" spcFirstLastPara="1" rIns="91425" wrap="square" tIns="45700">
            <a:noAutofit/>
          </a:bodyPr>
          <a:lstStyle>
            <a:lvl1pPr indent="-317500" lvl="0" marL="457200" marR="0" rtl="0" algn="l">
              <a:lnSpc>
                <a:spcPct val="100000"/>
              </a:lnSpc>
              <a:spcBef>
                <a:spcPts val="1100"/>
              </a:spcBef>
              <a:spcAft>
                <a:spcPts val="0"/>
              </a:spcAft>
              <a:buClr>
                <a:srgbClr val="000000"/>
              </a:buClr>
              <a:buSzPts val="1400"/>
              <a:buFont typeface="Montserrat"/>
              <a:buChar char="❖"/>
              <a:defRPr b="0" i="0" sz="1400" u="none" cap="none" strike="noStrike">
                <a:solidFill>
                  <a:srgbClr val="000000"/>
                </a:solidFill>
                <a:latin typeface="Montserrat"/>
                <a:ea typeface="Montserrat"/>
                <a:cs typeface="Montserrat"/>
                <a:sym typeface="Montserrat"/>
              </a:defRPr>
            </a:lvl1pPr>
            <a:lvl2pPr indent="-317500" lvl="1" marL="914400" marR="0" rtl="0" algn="l">
              <a:lnSpc>
                <a:spcPct val="100000"/>
              </a:lnSpc>
              <a:spcBef>
                <a:spcPts val="500"/>
              </a:spcBef>
              <a:spcAft>
                <a:spcPts val="0"/>
              </a:spcAft>
              <a:buClr>
                <a:srgbClr val="000000"/>
              </a:buClr>
              <a:buSzPts val="1400"/>
              <a:buFont typeface="Montserrat"/>
              <a:buChar char="•"/>
              <a:defRPr b="0" i="0" sz="1400" u="none" cap="none" strike="noStrike">
                <a:solidFill>
                  <a:srgbClr val="000000"/>
                </a:solidFill>
                <a:latin typeface="Montserrat"/>
                <a:ea typeface="Montserrat"/>
                <a:cs typeface="Montserrat"/>
                <a:sym typeface="Montserrat"/>
              </a:defRPr>
            </a:lvl2pPr>
            <a:lvl3pPr indent="-317500" lvl="2" marL="1371600" marR="0" rtl="0" algn="l">
              <a:lnSpc>
                <a:spcPct val="100000"/>
              </a:lnSpc>
              <a:spcBef>
                <a:spcPts val="500"/>
              </a:spcBef>
              <a:spcAft>
                <a:spcPts val="0"/>
              </a:spcAft>
              <a:buClr>
                <a:srgbClr val="000000"/>
              </a:buClr>
              <a:buSzPts val="1400"/>
              <a:buFont typeface="Montserrat"/>
              <a:buChar char="•"/>
              <a:defRPr b="0" i="0" sz="1400" u="none" cap="none" strike="noStrike">
                <a:solidFill>
                  <a:srgbClr val="000000"/>
                </a:solidFill>
                <a:latin typeface="Montserrat"/>
                <a:ea typeface="Montserrat"/>
                <a:cs typeface="Montserrat"/>
                <a:sym typeface="Montserrat"/>
              </a:defRPr>
            </a:lvl3pPr>
            <a:lvl4pPr indent="-317500" lvl="3" marL="1828800" marR="0" rtl="0" algn="l">
              <a:lnSpc>
                <a:spcPct val="100000"/>
              </a:lnSpc>
              <a:spcBef>
                <a:spcPts val="500"/>
              </a:spcBef>
              <a:spcAft>
                <a:spcPts val="0"/>
              </a:spcAft>
              <a:buClr>
                <a:srgbClr val="000000"/>
              </a:buClr>
              <a:buSzPts val="1400"/>
              <a:buFont typeface="Montserrat"/>
              <a:buChar char="•"/>
              <a:defRPr b="0" i="0" sz="1400" u="none" cap="none" strike="noStrike">
                <a:solidFill>
                  <a:srgbClr val="000000"/>
                </a:solidFill>
                <a:latin typeface="Montserrat"/>
                <a:ea typeface="Montserrat"/>
                <a:cs typeface="Montserrat"/>
                <a:sym typeface="Montserrat"/>
              </a:defRPr>
            </a:lvl4pPr>
            <a:lvl5pPr indent="-317500" lvl="4" marL="2286000" marR="0" rtl="0" algn="l">
              <a:lnSpc>
                <a:spcPct val="100000"/>
              </a:lnSpc>
              <a:spcBef>
                <a:spcPts val="500"/>
              </a:spcBef>
              <a:spcAft>
                <a:spcPts val="0"/>
              </a:spcAft>
              <a:buClr>
                <a:srgbClr val="000000"/>
              </a:buClr>
              <a:buSzPts val="1400"/>
              <a:buFont typeface="Montserrat"/>
              <a:buChar char="•"/>
              <a:defRPr b="0" i="0" sz="1400" u="none" cap="none" strike="noStrike">
                <a:solidFill>
                  <a:srgbClr val="000000"/>
                </a:solidFill>
                <a:latin typeface="Montserrat"/>
                <a:ea typeface="Montserrat"/>
                <a:cs typeface="Montserrat"/>
                <a:sym typeface="Montserrat"/>
              </a:defRPr>
            </a:lvl5pPr>
            <a:lvl6pPr indent="-317500" lvl="5" marL="2743200" marR="0" rtl="0" algn="l">
              <a:lnSpc>
                <a:spcPct val="100000"/>
              </a:lnSpc>
              <a:spcBef>
                <a:spcPts val="500"/>
              </a:spcBef>
              <a:spcAft>
                <a:spcPts val="0"/>
              </a:spcAft>
              <a:buClr>
                <a:srgbClr val="000000"/>
              </a:buClr>
              <a:buSzPts val="1400"/>
              <a:buFont typeface="Montserrat"/>
              <a:buChar char="•"/>
              <a:defRPr b="0" i="0" sz="1400" u="none" cap="none" strike="noStrike">
                <a:solidFill>
                  <a:srgbClr val="000000"/>
                </a:solidFill>
                <a:latin typeface="Montserrat"/>
                <a:ea typeface="Montserrat"/>
                <a:cs typeface="Montserrat"/>
                <a:sym typeface="Montserrat"/>
              </a:defRPr>
            </a:lvl6pPr>
            <a:lvl7pPr indent="-317500" lvl="6" marL="3200400" marR="0" rtl="0" algn="l">
              <a:lnSpc>
                <a:spcPct val="100000"/>
              </a:lnSpc>
              <a:spcBef>
                <a:spcPts val="500"/>
              </a:spcBef>
              <a:spcAft>
                <a:spcPts val="0"/>
              </a:spcAft>
              <a:buClr>
                <a:srgbClr val="000000"/>
              </a:buClr>
              <a:buSzPts val="1400"/>
              <a:buFont typeface="Montserrat"/>
              <a:buChar char="•"/>
              <a:defRPr b="0" i="0" sz="1400" u="none" cap="none" strike="noStrike">
                <a:solidFill>
                  <a:srgbClr val="000000"/>
                </a:solidFill>
                <a:latin typeface="Montserrat"/>
                <a:ea typeface="Montserrat"/>
                <a:cs typeface="Montserrat"/>
                <a:sym typeface="Montserrat"/>
              </a:defRPr>
            </a:lvl7pPr>
            <a:lvl8pPr indent="-317500" lvl="7" marL="3657600" marR="0" rtl="0" algn="l">
              <a:lnSpc>
                <a:spcPct val="100000"/>
              </a:lnSpc>
              <a:spcBef>
                <a:spcPts val="500"/>
              </a:spcBef>
              <a:spcAft>
                <a:spcPts val="0"/>
              </a:spcAft>
              <a:buClr>
                <a:srgbClr val="000000"/>
              </a:buClr>
              <a:buSzPts val="1400"/>
              <a:buFont typeface="Montserrat"/>
              <a:buChar char="•"/>
              <a:defRPr b="0" i="0" sz="1400" u="none" cap="none" strike="noStrike">
                <a:solidFill>
                  <a:srgbClr val="000000"/>
                </a:solidFill>
                <a:latin typeface="Montserrat"/>
                <a:ea typeface="Montserrat"/>
                <a:cs typeface="Montserrat"/>
                <a:sym typeface="Montserrat"/>
              </a:defRPr>
            </a:lvl8pPr>
            <a:lvl9pPr indent="-317500" lvl="8" marL="4114800" marR="0" rtl="0" algn="l">
              <a:lnSpc>
                <a:spcPct val="100000"/>
              </a:lnSpc>
              <a:spcBef>
                <a:spcPts val="500"/>
              </a:spcBef>
              <a:spcAft>
                <a:spcPts val="0"/>
              </a:spcAft>
              <a:buClr>
                <a:srgbClr val="000000"/>
              </a:buClr>
              <a:buSzPts val="1400"/>
              <a:buFont typeface="Montserrat"/>
              <a:buChar char="•"/>
              <a:defRPr b="0" i="0" sz="1400" u="none" cap="none" strike="noStrike">
                <a:solidFill>
                  <a:srgbClr val="000000"/>
                </a:solidFill>
                <a:latin typeface="Montserrat"/>
                <a:ea typeface="Montserrat"/>
                <a:cs typeface="Montserrat"/>
                <a:sym typeface="Montserrat"/>
              </a:defRPr>
            </a:lvl9pPr>
          </a:lstStyle>
          <a:p/>
        </p:txBody>
      </p:sp>
      <p:sp>
        <p:nvSpPr>
          <p:cNvPr id="31" name="Google Shape;31;p3"/>
          <p:cNvSpPr txBox="1"/>
          <p:nvPr>
            <p:ph idx="12" type="sldNum"/>
          </p:nvPr>
        </p:nvSpPr>
        <p:spPr>
          <a:xfrm>
            <a:off x="10838688" y="6356351"/>
            <a:ext cx="515100" cy="365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200"/>
              <a:buFont typeface="Arial"/>
              <a:buNone/>
              <a:defRPr b="1" i="0" sz="1200" u="none" cap="none" strike="noStrike">
                <a:solidFill>
                  <a:schemeClr val="lt1"/>
                </a:solidFill>
                <a:latin typeface="Montserrat"/>
                <a:ea typeface="Montserrat"/>
                <a:cs typeface="Montserrat"/>
                <a:sym typeface="Montserrat"/>
              </a:defRPr>
            </a:lvl1pPr>
            <a:lvl2pPr indent="0" lvl="1" marL="0" marR="0" algn="ctr">
              <a:lnSpc>
                <a:spcPct val="100000"/>
              </a:lnSpc>
              <a:spcBef>
                <a:spcPts val="0"/>
              </a:spcBef>
              <a:spcAft>
                <a:spcPts val="0"/>
              </a:spcAft>
              <a:buClr>
                <a:srgbClr val="000000"/>
              </a:buClr>
              <a:buSzPts val="1200"/>
              <a:buFont typeface="Arial"/>
              <a:buNone/>
              <a:defRPr b="1" i="0" sz="1200" u="none" cap="none" strike="noStrike">
                <a:solidFill>
                  <a:schemeClr val="lt1"/>
                </a:solidFill>
                <a:latin typeface="Montserrat"/>
                <a:ea typeface="Montserrat"/>
                <a:cs typeface="Montserrat"/>
                <a:sym typeface="Montserrat"/>
              </a:defRPr>
            </a:lvl2pPr>
            <a:lvl3pPr indent="0" lvl="2" marL="0" marR="0" algn="ctr">
              <a:lnSpc>
                <a:spcPct val="100000"/>
              </a:lnSpc>
              <a:spcBef>
                <a:spcPts val="0"/>
              </a:spcBef>
              <a:spcAft>
                <a:spcPts val="0"/>
              </a:spcAft>
              <a:buClr>
                <a:srgbClr val="000000"/>
              </a:buClr>
              <a:buSzPts val="1200"/>
              <a:buFont typeface="Arial"/>
              <a:buNone/>
              <a:defRPr b="1" i="0" sz="1200" u="none" cap="none" strike="noStrike">
                <a:solidFill>
                  <a:schemeClr val="lt1"/>
                </a:solidFill>
                <a:latin typeface="Montserrat"/>
                <a:ea typeface="Montserrat"/>
                <a:cs typeface="Montserrat"/>
                <a:sym typeface="Montserrat"/>
              </a:defRPr>
            </a:lvl3pPr>
            <a:lvl4pPr indent="0" lvl="3" marL="0" marR="0" algn="ctr">
              <a:lnSpc>
                <a:spcPct val="100000"/>
              </a:lnSpc>
              <a:spcBef>
                <a:spcPts val="0"/>
              </a:spcBef>
              <a:spcAft>
                <a:spcPts val="0"/>
              </a:spcAft>
              <a:buClr>
                <a:srgbClr val="000000"/>
              </a:buClr>
              <a:buSzPts val="1200"/>
              <a:buFont typeface="Arial"/>
              <a:buNone/>
              <a:defRPr b="1" i="0" sz="1200" u="none" cap="none" strike="noStrike">
                <a:solidFill>
                  <a:schemeClr val="lt1"/>
                </a:solidFill>
                <a:latin typeface="Montserrat"/>
                <a:ea typeface="Montserrat"/>
                <a:cs typeface="Montserrat"/>
                <a:sym typeface="Montserrat"/>
              </a:defRPr>
            </a:lvl4pPr>
            <a:lvl5pPr indent="0" lvl="4" marL="0" marR="0" algn="ctr">
              <a:lnSpc>
                <a:spcPct val="100000"/>
              </a:lnSpc>
              <a:spcBef>
                <a:spcPts val="0"/>
              </a:spcBef>
              <a:spcAft>
                <a:spcPts val="0"/>
              </a:spcAft>
              <a:buClr>
                <a:srgbClr val="000000"/>
              </a:buClr>
              <a:buSzPts val="1200"/>
              <a:buFont typeface="Arial"/>
              <a:buNone/>
              <a:defRPr b="1" i="0" sz="1200" u="none" cap="none" strike="noStrike">
                <a:solidFill>
                  <a:schemeClr val="lt1"/>
                </a:solidFill>
                <a:latin typeface="Montserrat"/>
                <a:ea typeface="Montserrat"/>
                <a:cs typeface="Montserrat"/>
                <a:sym typeface="Montserrat"/>
              </a:defRPr>
            </a:lvl5pPr>
            <a:lvl6pPr indent="0" lvl="5" marL="0" marR="0" algn="ctr">
              <a:lnSpc>
                <a:spcPct val="100000"/>
              </a:lnSpc>
              <a:spcBef>
                <a:spcPts val="0"/>
              </a:spcBef>
              <a:spcAft>
                <a:spcPts val="0"/>
              </a:spcAft>
              <a:buClr>
                <a:srgbClr val="000000"/>
              </a:buClr>
              <a:buSzPts val="1200"/>
              <a:buFont typeface="Arial"/>
              <a:buNone/>
              <a:defRPr b="1" i="0" sz="1200" u="none" cap="none" strike="noStrike">
                <a:solidFill>
                  <a:schemeClr val="lt1"/>
                </a:solidFill>
                <a:latin typeface="Montserrat"/>
                <a:ea typeface="Montserrat"/>
                <a:cs typeface="Montserrat"/>
                <a:sym typeface="Montserrat"/>
              </a:defRPr>
            </a:lvl6pPr>
            <a:lvl7pPr indent="0" lvl="6" marL="0" marR="0" algn="ctr">
              <a:lnSpc>
                <a:spcPct val="100000"/>
              </a:lnSpc>
              <a:spcBef>
                <a:spcPts val="0"/>
              </a:spcBef>
              <a:spcAft>
                <a:spcPts val="0"/>
              </a:spcAft>
              <a:buClr>
                <a:srgbClr val="000000"/>
              </a:buClr>
              <a:buSzPts val="1200"/>
              <a:buFont typeface="Arial"/>
              <a:buNone/>
              <a:defRPr b="1" i="0" sz="1200" u="none" cap="none" strike="noStrike">
                <a:solidFill>
                  <a:schemeClr val="lt1"/>
                </a:solidFill>
                <a:latin typeface="Montserrat"/>
                <a:ea typeface="Montserrat"/>
                <a:cs typeface="Montserrat"/>
                <a:sym typeface="Montserrat"/>
              </a:defRPr>
            </a:lvl7pPr>
            <a:lvl8pPr indent="0" lvl="7" marL="0" marR="0" algn="ctr">
              <a:lnSpc>
                <a:spcPct val="100000"/>
              </a:lnSpc>
              <a:spcBef>
                <a:spcPts val="0"/>
              </a:spcBef>
              <a:spcAft>
                <a:spcPts val="0"/>
              </a:spcAft>
              <a:buClr>
                <a:srgbClr val="000000"/>
              </a:buClr>
              <a:buSzPts val="1200"/>
              <a:buFont typeface="Arial"/>
              <a:buNone/>
              <a:defRPr b="1" i="0" sz="1200" u="none" cap="none" strike="noStrike">
                <a:solidFill>
                  <a:schemeClr val="lt1"/>
                </a:solidFill>
                <a:latin typeface="Montserrat"/>
                <a:ea typeface="Montserrat"/>
                <a:cs typeface="Montserrat"/>
                <a:sym typeface="Montserrat"/>
              </a:defRPr>
            </a:lvl8pPr>
            <a:lvl9pPr indent="0" lvl="8" marL="0" marR="0" algn="ctr">
              <a:lnSpc>
                <a:spcPct val="100000"/>
              </a:lnSpc>
              <a:spcBef>
                <a:spcPts val="0"/>
              </a:spcBef>
              <a:spcAft>
                <a:spcPts val="0"/>
              </a:spcAft>
              <a:buClr>
                <a:srgbClr val="000000"/>
              </a:buClr>
              <a:buSzPts val="1200"/>
              <a:buFont typeface="Arial"/>
              <a:buNone/>
              <a:defRPr b="1" i="0" sz="1200" u="none" cap="none" strike="noStrike">
                <a:solidFill>
                  <a:schemeClr val="lt1"/>
                </a:solidFill>
                <a:latin typeface="Montserrat"/>
                <a:ea typeface="Montserrat"/>
                <a:cs typeface="Montserrat"/>
                <a:sym typeface="Montserrat"/>
              </a:defRPr>
            </a:lvl9pPr>
          </a:lstStyle>
          <a:p>
            <a:pPr indent="0" lvl="0" marL="0" rtl="0" algn="ctr">
              <a:spcBef>
                <a:spcPts val="0"/>
              </a:spcBef>
              <a:spcAft>
                <a:spcPts val="0"/>
              </a:spcAft>
              <a:buNone/>
            </a:pPr>
            <a:fld id="{00000000-1234-1234-1234-123412341234}" type="slidenum">
              <a:rPr lang="fr-FR"/>
              <a:t>‹#›</a:t>
            </a:fld>
            <a:endParaRPr/>
          </a:p>
        </p:txBody>
      </p:sp>
      <p:cxnSp>
        <p:nvCxnSpPr>
          <p:cNvPr id="32" name="Google Shape;32;p3"/>
          <p:cNvCxnSpPr/>
          <p:nvPr/>
        </p:nvCxnSpPr>
        <p:spPr>
          <a:xfrm>
            <a:off x="1831975" y="6418447"/>
            <a:ext cx="0" cy="439500"/>
          </a:xfrm>
          <a:prstGeom prst="straightConnector1">
            <a:avLst/>
          </a:prstGeom>
          <a:noFill/>
          <a:ln cap="flat" cmpd="sng" w="12700">
            <a:solidFill>
              <a:schemeClr val="dk1"/>
            </a:solidFill>
            <a:prstDash val="solid"/>
            <a:miter lim="800000"/>
            <a:headEnd len="sm" w="sm" type="none"/>
            <a:tailEnd len="sm" w="sm" type="none"/>
          </a:ln>
        </p:spPr>
      </p:cxnSp>
      <p:sp>
        <p:nvSpPr>
          <p:cNvPr id="33" name="Google Shape;33;p3"/>
          <p:cNvSpPr/>
          <p:nvPr/>
        </p:nvSpPr>
        <p:spPr>
          <a:xfrm rot="2700000">
            <a:off x="-1082089" y="4245175"/>
            <a:ext cx="2162541" cy="2162541"/>
          </a:xfrm>
          <a:custGeom>
            <a:rect b="b" l="l" r="r" t="t"/>
            <a:pathLst>
              <a:path extrusionOk="0" h="1412607" w="1412607">
                <a:moveTo>
                  <a:pt x="0" y="0"/>
                </a:moveTo>
                <a:lnTo>
                  <a:pt x="1412607" y="0"/>
                </a:lnTo>
                <a:lnTo>
                  <a:pt x="1412607" y="1412607"/>
                </a:lnTo>
                <a:lnTo>
                  <a:pt x="0" y="0"/>
                </a:lnTo>
                <a:close/>
              </a:path>
            </a:pathLst>
          </a:custGeom>
          <a:gradFill>
            <a:gsLst>
              <a:gs pos="0">
                <a:srgbClr val="F7F4F9"/>
              </a:gs>
              <a:gs pos="100000">
                <a:srgbClr val="612491">
                  <a:alpha val="14117"/>
                </a:srgbClr>
              </a:gs>
            </a:gsLst>
            <a:lin ang="1619866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seul 5">
  <p:cSld name="TITLE_ONLY_8">
    <p:spTree>
      <p:nvGrpSpPr>
        <p:cNvPr id="193" name="Shape 193"/>
        <p:cNvGrpSpPr/>
        <p:nvPr/>
      </p:nvGrpSpPr>
      <p:grpSpPr>
        <a:xfrm>
          <a:off x="0" y="0"/>
          <a:ext cx="0" cy="0"/>
          <a:chOff x="0" y="0"/>
          <a:chExt cx="0" cy="0"/>
        </a:xfrm>
      </p:grpSpPr>
      <p:sp>
        <p:nvSpPr>
          <p:cNvPr id="194" name="Google Shape;194;p21"/>
          <p:cNvSpPr/>
          <p:nvPr/>
        </p:nvSpPr>
        <p:spPr>
          <a:xfrm rot="2700000">
            <a:off x="-368313" y="-98946"/>
            <a:ext cx="1312712" cy="1475123"/>
          </a:xfrm>
          <a:custGeom>
            <a:rect b="b" l="l" r="r" t="t"/>
            <a:pathLst>
              <a:path extrusionOk="0" h="1474303" w="1311982">
                <a:moveTo>
                  <a:pt x="0" y="489668"/>
                </a:moveTo>
                <a:lnTo>
                  <a:pt x="485368" y="5413"/>
                </a:lnTo>
                <a:lnTo>
                  <a:pt x="1311982" y="0"/>
                </a:lnTo>
                <a:lnTo>
                  <a:pt x="1311982" y="1460776"/>
                </a:lnTo>
                <a:lnTo>
                  <a:pt x="979337" y="1474303"/>
                </a:lnTo>
                <a:lnTo>
                  <a:pt x="0" y="489668"/>
                </a:lnTo>
                <a:close/>
              </a:path>
            </a:pathLst>
          </a:custGeom>
          <a:gradFill>
            <a:gsLst>
              <a:gs pos="0">
                <a:srgbClr val="F7F4F9"/>
              </a:gs>
              <a:gs pos="100000">
                <a:srgbClr val="612491">
                  <a:alpha val="17254"/>
                </a:srgbClr>
              </a:gs>
            </a:gsLst>
            <a:lin ang="1620003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Calibri"/>
              <a:ea typeface="Calibri"/>
              <a:cs typeface="Calibri"/>
              <a:sym typeface="Calibri"/>
            </a:endParaRPr>
          </a:p>
        </p:txBody>
      </p:sp>
      <p:sp>
        <p:nvSpPr>
          <p:cNvPr id="195" name="Google Shape;195;p21"/>
          <p:cNvSpPr/>
          <p:nvPr/>
        </p:nvSpPr>
        <p:spPr>
          <a:xfrm>
            <a:off x="10092924" y="4649395"/>
            <a:ext cx="2099895" cy="2208605"/>
          </a:xfrm>
          <a:custGeom>
            <a:rect b="b" l="l" r="r" t="t"/>
            <a:pathLst>
              <a:path extrusionOk="0" h="2208605" w="2099895">
                <a:moveTo>
                  <a:pt x="155575" y="2208605"/>
                </a:moveTo>
                <a:lnTo>
                  <a:pt x="2098675" y="2208605"/>
                </a:lnTo>
                <a:cubicBezTo>
                  <a:pt x="2102908" y="1551380"/>
                  <a:pt x="2094429" y="657225"/>
                  <a:pt x="2098662" y="0"/>
                </a:cubicBezTo>
                <a:lnTo>
                  <a:pt x="0" y="2046680"/>
                </a:lnTo>
                <a:lnTo>
                  <a:pt x="155575" y="2208605"/>
                </a:lnTo>
                <a:close/>
              </a:path>
            </a:pathLst>
          </a:custGeom>
          <a:gradFill>
            <a:gsLst>
              <a:gs pos="0">
                <a:srgbClr val="F5F7FC">
                  <a:alpha val="0"/>
                </a:srgbClr>
              </a:gs>
              <a:gs pos="99000">
                <a:srgbClr val="5DEEE3">
                  <a:alpha val="34117"/>
                </a:srgbClr>
              </a:gs>
              <a:gs pos="100000">
                <a:srgbClr val="5DEEE3">
                  <a:alpha val="34117"/>
                </a:srgbClr>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Calibri"/>
              <a:ea typeface="Calibri"/>
              <a:cs typeface="Calibri"/>
              <a:sym typeface="Calibri"/>
            </a:endParaRPr>
          </a:p>
        </p:txBody>
      </p:sp>
      <p:sp>
        <p:nvSpPr>
          <p:cNvPr id="196" name="Google Shape;196;p21"/>
          <p:cNvSpPr/>
          <p:nvPr/>
        </p:nvSpPr>
        <p:spPr>
          <a:xfrm>
            <a:off x="10504107" y="6188075"/>
            <a:ext cx="1184275" cy="669925"/>
          </a:xfrm>
          <a:custGeom>
            <a:rect b="b" l="l" r="r" t="t"/>
            <a:pathLst>
              <a:path extrusionOk="0" h="669925" w="1184275">
                <a:moveTo>
                  <a:pt x="69850" y="669925"/>
                </a:moveTo>
                <a:lnTo>
                  <a:pt x="1111250" y="669925"/>
                </a:lnTo>
                <a:lnTo>
                  <a:pt x="1184275" y="593725"/>
                </a:lnTo>
                <a:lnTo>
                  <a:pt x="584200" y="0"/>
                </a:lnTo>
                <a:lnTo>
                  <a:pt x="0" y="596900"/>
                </a:lnTo>
                <a:lnTo>
                  <a:pt x="69850" y="669925"/>
                </a:lnTo>
                <a:close/>
              </a:path>
            </a:pathLst>
          </a:custGeom>
          <a:solidFill>
            <a:srgbClr val="03628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Calibri"/>
              <a:ea typeface="Calibri"/>
              <a:cs typeface="Calibri"/>
              <a:sym typeface="Calibri"/>
            </a:endParaRPr>
          </a:p>
        </p:txBody>
      </p:sp>
      <p:sp>
        <p:nvSpPr>
          <p:cNvPr id="197" name="Google Shape;197;p21"/>
          <p:cNvSpPr/>
          <p:nvPr/>
        </p:nvSpPr>
        <p:spPr>
          <a:xfrm rot="2700000">
            <a:off x="11302522" y="4363375"/>
            <a:ext cx="1778959" cy="1778959"/>
          </a:xfrm>
          <a:custGeom>
            <a:rect b="b" l="l" r="r" t="t"/>
            <a:pathLst>
              <a:path extrusionOk="0" h="1777970" w="1777970">
                <a:moveTo>
                  <a:pt x="0" y="0"/>
                </a:moveTo>
                <a:lnTo>
                  <a:pt x="887943" y="890027"/>
                </a:lnTo>
                <a:lnTo>
                  <a:pt x="1777970" y="1777970"/>
                </a:lnTo>
                <a:lnTo>
                  <a:pt x="0" y="1777970"/>
                </a:lnTo>
                <a:lnTo>
                  <a:pt x="0" y="0"/>
                </a:lnTo>
                <a:close/>
              </a:path>
            </a:pathLst>
          </a:custGeom>
          <a:gradFill>
            <a:gsLst>
              <a:gs pos="0">
                <a:srgbClr val="612491">
                  <a:alpha val="14117"/>
                </a:srgbClr>
              </a:gs>
              <a:gs pos="100000">
                <a:srgbClr val="F7F4F9">
                  <a:alpha val="34117"/>
                </a:srgbClr>
              </a:gs>
            </a:gsLst>
            <a:lin ang="2700006"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Calibri"/>
              <a:ea typeface="Calibri"/>
              <a:cs typeface="Calibri"/>
              <a:sym typeface="Calibri"/>
            </a:endParaRPr>
          </a:p>
        </p:txBody>
      </p:sp>
      <p:sp>
        <p:nvSpPr>
          <p:cNvPr id="198" name="Google Shape;198;p21"/>
          <p:cNvSpPr/>
          <p:nvPr/>
        </p:nvSpPr>
        <p:spPr>
          <a:xfrm rot="2700000">
            <a:off x="-986360" y="3196948"/>
            <a:ext cx="1992734" cy="1992734"/>
          </a:xfrm>
          <a:custGeom>
            <a:rect b="b" l="l" r="r" t="t"/>
            <a:pathLst>
              <a:path extrusionOk="0" h="1412607" w="1412607">
                <a:moveTo>
                  <a:pt x="0" y="0"/>
                </a:moveTo>
                <a:lnTo>
                  <a:pt x="1412607" y="0"/>
                </a:lnTo>
                <a:lnTo>
                  <a:pt x="1412607" y="1412607"/>
                </a:lnTo>
                <a:lnTo>
                  <a:pt x="0" y="0"/>
                </a:lnTo>
                <a:close/>
              </a:path>
            </a:pathLst>
          </a:custGeom>
          <a:gradFill>
            <a:gsLst>
              <a:gs pos="0">
                <a:srgbClr val="E7F6F9"/>
              </a:gs>
              <a:gs pos="69000">
                <a:srgbClr val="E7F6F9">
                  <a:alpha val="0"/>
                </a:srgbClr>
              </a:gs>
              <a:gs pos="100000">
                <a:srgbClr val="E7F6F9">
                  <a:alpha val="0"/>
                </a:srgbClr>
              </a:gs>
            </a:gsLst>
            <a:lin ang="8100019"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Calibri"/>
              <a:ea typeface="Calibri"/>
              <a:cs typeface="Calibri"/>
              <a:sym typeface="Calibri"/>
            </a:endParaRPr>
          </a:p>
        </p:txBody>
      </p:sp>
      <p:sp>
        <p:nvSpPr>
          <p:cNvPr id="199" name="Google Shape;199;p21"/>
          <p:cNvSpPr/>
          <p:nvPr/>
        </p:nvSpPr>
        <p:spPr>
          <a:xfrm rot="2700000">
            <a:off x="-580162" y="4876289"/>
            <a:ext cx="1158682" cy="1158682"/>
          </a:xfrm>
          <a:custGeom>
            <a:rect b="b" l="l" r="r" t="t"/>
            <a:pathLst>
              <a:path extrusionOk="0" h="1412607" w="1412607">
                <a:moveTo>
                  <a:pt x="0" y="0"/>
                </a:moveTo>
                <a:lnTo>
                  <a:pt x="1412607" y="0"/>
                </a:lnTo>
                <a:lnTo>
                  <a:pt x="1412607" y="1412607"/>
                </a:lnTo>
                <a:lnTo>
                  <a:pt x="0" y="0"/>
                </a:lnTo>
                <a:close/>
              </a:path>
            </a:pathLst>
          </a:custGeom>
          <a:gradFill>
            <a:gsLst>
              <a:gs pos="0">
                <a:srgbClr val="E9E6F0"/>
              </a:gs>
              <a:gs pos="99000">
                <a:srgbClr val="FFFFFF">
                  <a:alpha val="0"/>
                </a:srgbClr>
              </a:gs>
              <a:gs pos="100000">
                <a:srgbClr val="FFFFFF">
                  <a:alpha val="0"/>
                </a:srgbClr>
              </a:gs>
            </a:gsLst>
            <a:lin ang="8100019"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Calibri"/>
              <a:ea typeface="Calibri"/>
              <a:cs typeface="Calibri"/>
              <a:sym typeface="Calibri"/>
            </a:endParaRPr>
          </a:p>
        </p:txBody>
      </p:sp>
      <p:sp>
        <p:nvSpPr>
          <p:cNvPr id="200" name="Google Shape;200;p21"/>
          <p:cNvSpPr txBox="1"/>
          <p:nvPr>
            <p:ph type="title"/>
          </p:nvPr>
        </p:nvSpPr>
        <p:spPr>
          <a:xfrm>
            <a:off x="838200" y="365125"/>
            <a:ext cx="10515600" cy="825900"/>
          </a:xfrm>
          <a:prstGeom prst="rect">
            <a:avLst/>
          </a:prstGeom>
          <a:noFill/>
          <a:ln>
            <a:noFill/>
          </a:ln>
        </p:spPr>
        <p:txBody>
          <a:bodyPr anchorCtr="0" anchor="t" bIns="0" lIns="0" spcFirstLastPara="1" rIns="0" wrap="square" tIns="0">
            <a:noAutofit/>
          </a:bodyPr>
          <a:lstStyle>
            <a:lvl1pPr lvl="0" rtl="0" algn="l">
              <a:lnSpc>
                <a:spcPct val="90000"/>
              </a:lnSpc>
              <a:spcBef>
                <a:spcPts val="0"/>
              </a:spcBef>
              <a:spcAft>
                <a:spcPts val="0"/>
              </a:spcAft>
              <a:buClr>
                <a:srgbClr val="612491"/>
              </a:buClr>
              <a:buSzPts val="3200"/>
              <a:buFont typeface="Montserrat"/>
              <a:buNone/>
              <a:defRPr sz="3200"/>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201" name="Google Shape;201;p21"/>
          <p:cNvSpPr txBox="1"/>
          <p:nvPr>
            <p:ph idx="11" type="ftr"/>
          </p:nvPr>
        </p:nvSpPr>
        <p:spPr>
          <a:xfrm>
            <a:off x="1955801" y="6418447"/>
            <a:ext cx="8431500" cy="185700"/>
          </a:xfrm>
          <a:prstGeom prst="rect">
            <a:avLst/>
          </a:prstGeom>
          <a:noFill/>
          <a:ln>
            <a:noFill/>
          </a:ln>
        </p:spPr>
        <p:txBody>
          <a:bodyPr anchorCtr="0" anchor="ctr" bIns="0" lIns="0" spcFirstLastPara="1" rIns="0" wrap="square" tIns="0">
            <a:noAutofit/>
          </a:bodyPr>
          <a:lstStyle>
            <a:lvl1pPr lvl="0" rtl="0" algn="l">
              <a:lnSpc>
                <a:spcPct val="100000"/>
              </a:lnSpc>
              <a:spcBef>
                <a:spcPts val="0"/>
              </a:spcBef>
              <a:spcAft>
                <a:spcPts val="0"/>
              </a:spcAft>
              <a:buSzPts val="1500"/>
              <a:buNone/>
              <a:defRPr sz="1900"/>
            </a:lvl1pPr>
            <a:lvl2pPr lvl="1" rtl="0" algn="l">
              <a:lnSpc>
                <a:spcPct val="100000"/>
              </a:lnSpc>
              <a:spcBef>
                <a:spcPts val="0"/>
              </a:spcBef>
              <a:spcAft>
                <a:spcPts val="0"/>
              </a:spcAft>
              <a:buSzPts val="1500"/>
              <a:buNone/>
              <a:defRPr sz="1900"/>
            </a:lvl2pPr>
            <a:lvl3pPr lvl="2" rtl="0" algn="l">
              <a:lnSpc>
                <a:spcPct val="100000"/>
              </a:lnSpc>
              <a:spcBef>
                <a:spcPts val="0"/>
              </a:spcBef>
              <a:spcAft>
                <a:spcPts val="0"/>
              </a:spcAft>
              <a:buSzPts val="1500"/>
              <a:buNone/>
              <a:defRPr sz="1900"/>
            </a:lvl3pPr>
            <a:lvl4pPr lvl="3" rtl="0" algn="l">
              <a:lnSpc>
                <a:spcPct val="100000"/>
              </a:lnSpc>
              <a:spcBef>
                <a:spcPts val="0"/>
              </a:spcBef>
              <a:spcAft>
                <a:spcPts val="0"/>
              </a:spcAft>
              <a:buSzPts val="1500"/>
              <a:buNone/>
              <a:defRPr sz="1900"/>
            </a:lvl4pPr>
            <a:lvl5pPr lvl="4" rtl="0" algn="l">
              <a:lnSpc>
                <a:spcPct val="100000"/>
              </a:lnSpc>
              <a:spcBef>
                <a:spcPts val="0"/>
              </a:spcBef>
              <a:spcAft>
                <a:spcPts val="0"/>
              </a:spcAft>
              <a:buSzPts val="1500"/>
              <a:buNone/>
              <a:defRPr sz="1900"/>
            </a:lvl5pPr>
            <a:lvl6pPr lvl="5" rtl="0" algn="l">
              <a:lnSpc>
                <a:spcPct val="100000"/>
              </a:lnSpc>
              <a:spcBef>
                <a:spcPts val="0"/>
              </a:spcBef>
              <a:spcAft>
                <a:spcPts val="0"/>
              </a:spcAft>
              <a:buSzPts val="1500"/>
              <a:buNone/>
              <a:defRPr sz="1900"/>
            </a:lvl6pPr>
            <a:lvl7pPr lvl="6" rtl="0" algn="l">
              <a:lnSpc>
                <a:spcPct val="100000"/>
              </a:lnSpc>
              <a:spcBef>
                <a:spcPts val="0"/>
              </a:spcBef>
              <a:spcAft>
                <a:spcPts val="0"/>
              </a:spcAft>
              <a:buSzPts val="1500"/>
              <a:buNone/>
              <a:defRPr sz="1900"/>
            </a:lvl7pPr>
            <a:lvl8pPr lvl="7" rtl="0" algn="l">
              <a:lnSpc>
                <a:spcPct val="100000"/>
              </a:lnSpc>
              <a:spcBef>
                <a:spcPts val="0"/>
              </a:spcBef>
              <a:spcAft>
                <a:spcPts val="0"/>
              </a:spcAft>
              <a:buSzPts val="1500"/>
              <a:buNone/>
              <a:defRPr sz="1900"/>
            </a:lvl8pPr>
            <a:lvl9pPr lvl="8" rtl="0" algn="l">
              <a:lnSpc>
                <a:spcPct val="100000"/>
              </a:lnSpc>
              <a:spcBef>
                <a:spcPts val="0"/>
              </a:spcBef>
              <a:spcAft>
                <a:spcPts val="0"/>
              </a:spcAft>
              <a:buSzPts val="1500"/>
              <a:buNone/>
              <a:defRPr sz="1900"/>
            </a:lvl9pPr>
          </a:lstStyle>
          <a:p/>
        </p:txBody>
      </p:sp>
      <p:sp>
        <p:nvSpPr>
          <p:cNvPr id="202" name="Google Shape;202;p21"/>
          <p:cNvSpPr txBox="1"/>
          <p:nvPr>
            <p:ph idx="12" type="sldNum"/>
          </p:nvPr>
        </p:nvSpPr>
        <p:spPr>
          <a:xfrm>
            <a:off x="10838688" y="6356351"/>
            <a:ext cx="515100" cy="365100"/>
          </a:xfrm>
          <a:prstGeom prst="rect">
            <a:avLst/>
          </a:prstGeom>
          <a:noFill/>
          <a:ln>
            <a:noFill/>
          </a:ln>
        </p:spPr>
        <p:txBody>
          <a:bodyPr anchorCtr="0" anchor="ctr" bIns="45700" lIns="91425" spcFirstLastPara="1" rIns="91425" wrap="square" tIns="45700">
            <a:noAutofit/>
          </a:bodyPr>
          <a:lstStyle>
            <a:lvl1pPr indent="0" lvl="0" marL="0" marR="0" rtl="0" algn="ctr">
              <a:lnSpc>
                <a:spcPct val="100000"/>
              </a:lnSpc>
              <a:spcBef>
                <a:spcPts val="0"/>
              </a:spcBef>
              <a:spcAft>
                <a:spcPts val="0"/>
              </a:spcAft>
              <a:buClr>
                <a:srgbClr val="000000"/>
              </a:buClr>
              <a:buSzPts val="1200"/>
              <a:buFont typeface="Arial"/>
              <a:buNone/>
              <a:defRPr b="1" i="0" sz="1200" u="none" cap="none" strike="noStrike">
                <a:solidFill>
                  <a:schemeClr val="lt1"/>
                </a:solidFill>
                <a:latin typeface="Montserrat"/>
                <a:ea typeface="Montserrat"/>
                <a:cs typeface="Montserrat"/>
                <a:sym typeface="Montserrat"/>
              </a:defRPr>
            </a:lvl1pPr>
            <a:lvl2pPr indent="0" lvl="1" marL="0" marR="0" rtl="0" algn="ctr">
              <a:lnSpc>
                <a:spcPct val="100000"/>
              </a:lnSpc>
              <a:spcBef>
                <a:spcPts val="0"/>
              </a:spcBef>
              <a:spcAft>
                <a:spcPts val="0"/>
              </a:spcAft>
              <a:buClr>
                <a:srgbClr val="000000"/>
              </a:buClr>
              <a:buSzPts val="1200"/>
              <a:buFont typeface="Arial"/>
              <a:buNone/>
              <a:defRPr b="1" i="0" sz="1200" u="none" cap="none" strike="noStrike">
                <a:solidFill>
                  <a:schemeClr val="lt1"/>
                </a:solidFill>
                <a:latin typeface="Montserrat"/>
                <a:ea typeface="Montserrat"/>
                <a:cs typeface="Montserrat"/>
                <a:sym typeface="Montserrat"/>
              </a:defRPr>
            </a:lvl2pPr>
            <a:lvl3pPr indent="0" lvl="2" marL="0" marR="0" rtl="0" algn="ctr">
              <a:lnSpc>
                <a:spcPct val="100000"/>
              </a:lnSpc>
              <a:spcBef>
                <a:spcPts val="0"/>
              </a:spcBef>
              <a:spcAft>
                <a:spcPts val="0"/>
              </a:spcAft>
              <a:buClr>
                <a:srgbClr val="000000"/>
              </a:buClr>
              <a:buSzPts val="1200"/>
              <a:buFont typeface="Arial"/>
              <a:buNone/>
              <a:defRPr b="1" i="0" sz="1200" u="none" cap="none" strike="noStrike">
                <a:solidFill>
                  <a:schemeClr val="lt1"/>
                </a:solidFill>
                <a:latin typeface="Montserrat"/>
                <a:ea typeface="Montserrat"/>
                <a:cs typeface="Montserrat"/>
                <a:sym typeface="Montserrat"/>
              </a:defRPr>
            </a:lvl3pPr>
            <a:lvl4pPr indent="0" lvl="3" marL="0" marR="0" rtl="0" algn="ctr">
              <a:lnSpc>
                <a:spcPct val="100000"/>
              </a:lnSpc>
              <a:spcBef>
                <a:spcPts val="0"/>
              </a:spcBef>
              <a:spcAft>
                <a:spcPts val="0"/>
              </a:spcAft>
              <a:buClr>
                <a:srgbClr val="000000"/>
              </a:buClr>
              <a:buSzPts val="1200"/>
              <a:buFont typeface="Arial"/>
              <a:buNone/>
              <a:defRPr b="1" i="0" sz="1200" u="none" cap="none" strike="noStrike">
                <a:solidFill>
                  <a:schemeClr val="lt1"/>
                </a:solidFill>
                <a:latin typeface="Montserrat"/>
                <a:ea typeface="Montserrat"/>
                <a:cs typeface="Montserrat"/>
                <a:sym typeface="Montserrat"/>
              </a:defRPr>
            </a:lvl4pPr>
            <a:lvl5pPr indent="0" lvl="4" marL="0" marR="0" rtl="0" algn="ctr">
              <a:lnSpc>
                <a:spcPct val="100000"/>
              </a:lnSpc>
              <a:spcBef>
                <a:spcPts val="0"/>
              </a:spcBef>
              <a:spcAft>
                <a:spcPts val="0"/>
              </a:spcAft>
              <a:buClr>
                <a:srgbClr val="000000"/>
              </a:buClr>
              <a:buSzPts val="1200"/>
              <a:buFont typeface="Arial"/>
              <a:buNone/>
              <a:defRPr b="1" i="0" sz="1200" u="none" cap="none" strike="noStrike">
                <a:solidFill>
                  <a:schemeClr val="lt1"/>
                </a:solidFill>
                <a:latin typeface="Montserrat"/>
                <a:ea typeface="Montserrat"/>
                <a:cs typeface="Montserrat"/>
                <a:sym typeface="Montserrat"/>
              </a:defRPr>
            </a:lvl5pPr>
            <a:lvl6pPr indent="0" lvl="5" marL="0" marR="0" rtl="0" algn="ctr">
              <a:lnSpc>
                <a:spcPct val="100000"/>
              </a:lnSpc>
              <a:spcBef>
                <a:spcPts val="0"/>
              </a:spcBef>
              <a:spcAft>
                <a:spcPts val="0"/>
              </a:spcAft>
              <a:buClr>
                <a:srgbClr val="000000"/>
              </a:buClr>
              <a:buSzPts val="1200"/>
              <a:buFont typeface="Arial"/>
              <a:buNone/>
              <a:defRPr b="1" i="0" sz="1200" u="none" cap="none" strike="noStrike">
                <a:solidFill>
                  <a:schemeClr val="lt1"/>
                </a:solidFill>
                <a:latin typeface="Montserrat"/>
                <a:ea typeface="Montserrat"/>
                <a:cs typeface="Montserrat"/>
                <a:sym typeface="Montserrat"/>
              </a:defRPr>
            </a:lvl6pPr>
            <a:lvl7pPr indent="0" lvl="6" marL="0" marR="0" rtl="0" algn="ctr">
              <a:lnSpc>
                <a:spcPct val="100000"/>
              </a:lnSpc>
              <a:spcBef>
                <a:spcPts val="0"/>
              </a:spcBef>
              <a:spcAft>
                <a:spcPts val="0"/>
              </a:spcAft>
              <a:buClr>
                <a:srgbClr val="000000"/>
              </a:buClr>
              <a:buSzPts val="1200"/>
              <a:buFont typeface="Arial"/>
              <a:buNone/>
              <a:defRPr b="1" i="0" sz="1200" u="none" cap="none" strike="noStrike">
                <a:solidFill>
                  <a:schemeClr val="lt1"/>
                </a:solidFill>
                <a:latin typeface="Montserrat"/>
                <a:ea typeface="Montserrat"/>
                <a:cs typeface="Montserrat"/>
                <a:sym typeface="Montserrat"/>
              </a:defRPr>
            </a:lvl7pPr>
            <a:lvl8pPr indent="0" lvl="7" marL="0" marR="0" rtl="0" algn="ctr">
              <a:lnSpc>
                <a:spcPct val="100000"/>
              </a:lnSpc>
              <a:spcBef>
                <a:spcPts val="0"/>
              </a:spcBef>
              <a:spcAft>
                <a:spcPts val="0"/>
              </a:spcAft>
              <a:buClr>
                <a:srgbClr val="000000"/>
              </a:buClr>
              <a:buSzPts val="1200"/>
              <a:buFont typeface="Arial"/>
              <a:buNone/>
              <a:defRPr b="1" i="0" sz="1200" u="none" cap="none" strike="noStrike">
                <a:solidFill>
                  <a:schemeClr val="lt1"/>
                </a:solidFill>
                <a:latin typeface="Montserrat"/>
                <a:ea typeface="Montserrat"/>
                <a:cs typeface="Montserrat"/>
                <a:sym typeface="Montserrat"/>
              </a:defRPr>
            </a:lvl8pPr>
            <a:lvl9pPr indent="0" lvl="8" marL="0" marR="0" rtl="0" algn="ctr">
              <a:lnSpc>
                <a:spcPct val="100000"/>
              </a:lnSpc>
              <a:spcBef>
                <a:spcPts val="0"/>
              </a:spcBef>
              <a:spcAft>
                <a:spcPts val="0"/>
              </a:spcAft>
              <a:buClr>
                <a:srgbClr val="000000"/>
              </a:buClr>
              <a:buSzPts val="1200"/>
              <a:buFont typeface="Arial"/>
              <a:buNone/>
              <a:defRPr b="1" i="0" sz="1200" u="none" cap="none" strike="noStrike">
                <a:solidFill>
                  <a:schemeClr val="lt1"/>
                </a:solidFill>
                <a:latin typeface="Montserrat"/>
                <a:ea typeface="Montserrat"/>
                <a:cs typeface="Montserrat"/>
                <a:sym typeface="Montserrat"/>
              </a:defRPr>
            </a:lvl9pPr>
          </a:lstStyle>
          <a:p>
            <a:pPr indent="0" lvl="0" marL="0" rtl="0" algn="ctr">
              <a:spcBef>
                <a:spcPts val="0"/>
              </a:spcBef>
              <a:spcAft>
                <a:spcPts val="0"/>
              </a:spcAft>
              <a:buNone/>
            </a:pPr>
            <a:fld id="{00000000-1234-1234-1234-123412341234}" type="slidenum">
              <a:rPr lang="fr-FR"/>
              <a:t>‹#›</a:t>
            </a:fld>
            <a:endParaRPr/>
          </a:p>
        </p:txBody>
      </p:sp>
      <p:pic>
        <p:nvPicPr>
          <p:cNvPr id="203" name="Google Shape;203;p21"/>
          <p:cNvPicPr preferRelativeResize="0"/>
          <p:nvPr/>
        </p:nvPicPr>
        <p:blipFill rotWithShape="1">
          <a:blip r:embed="rId2">
            <a:alphaModFix/>
          </a:blip>
          <a:srcRect b="0" l="0" r="0" t="0"/>
          <a:stretch/>
        </p:blipFill>
        <p:spPr>
          <a:xfrm>
            <a:off x="838200" y="6418447"/>
            <a:ext cx="869950" cy="185393"/>
          </a:xfrm>
          <a:prstGeom prst="rect">
            <a:avLst/>
          </a:prstGeom>
          <a:noFill/>
          <a:ln>
            <a:noFill/>
          </a:ln>
        </p:spPr>
      </p:pic>
      <p:cxnSp>
        <p:nvCxnSpPr>
          <p:cNvPr id="204" name="Google Shape;204;p21"/>
          <p:cNvCxnSpPr/>
          <p:nvPr/>
        </p:nvCxnSpPr>
        <p:spPr>
          <a:xfrm>
            <a:off x="1831975" y="6418447"/>
            <a:ext cx="0" cy="439500"/>
          </a:xfrm>
          <a:prstGeom prst="straightConnector1">
            <a:avLst/>
          </a:prstGeom>
          <a:noFill/>
          <a:ln cap="flat" cmpd="sng" w="12700">
            <a:solidFill>
              <a:srgbClr val="036287"/>
            </a:solidFill>
            <a:prstDash val="solid"/>
            <a:miter lim="800000"/>
            <a:headEnd len="sm" w="sm" type="none"/>
            <a:tailEnd len="sm" w="sm" type="none"/>
          </a:ln>
        </p:spPr>
      </p:cxn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seul 6">
  <p:cSld name="TITLE_ONLY_9">
    <p:spTree>
      <p:nvGrpSpPr>
        <p:cNvPr id="205" name="Shape 205"/>
        <p:cNvGrpSpPr/>
        <p:nvPr/>
      </p:nvGrpSpPr>
      <p:grpSpPr>
        <a:xfrm>
          <a:off x="0" y="0"/>
          <a:ext cx="0" cy="0"/>
          <a:chOff x="0" y="0"/>
          <a:chExt cx="0" cy="0"/>
        </a:xfrm>
      </p:grpSpPr>
      <p:sp>
        <p:nvSpPr>
          <p:cNvPr id="206" name="Google Shape;206;p22"/>
          <p:cNvSpPr/>
          <p:nvPr/>
        </p:nvSpPr>
        <p:spPr>
          <a:xfrm rot="2700000">
            <a:off x="-368313" y="-98946"/>
            <a:ext cx="1312712" cy="1475123"/>
          </a:xfrm>
          <a:custGeom>
            <a:rect b="b" l="l" r="r" t="t"/>
            <a:pathLst>
              <a:path extrusionOk="0" h="1474303" w="1311982">
                <a:moveTo>
                  <a:pt x="0" y="489668"/>
                </a:moveTo>
                <a:lnTo>
                  <a:pt x="485368" y="5413"/>
                </a:lnTo>
                <a:lnTo>
                  <a:pt x="1311982" y="0"/>
                </a:lnTo>
                <a:lnTo>
                  <a:pt x="1311982" y="1460776"/>
                </a:lnTo>
                <a:lnTo>
                  <a:pt x="979337" y="1474303"/>
                </a:lnTo>
                <a:lnTo>
                  <a:pt x="0" y="489668"/>
                </a:lnTo>
                <a:close/>
              </a:path>
            </a:pathLst>
          </a:custGeom>
          <a:gradFill>
            <a:gsLst>
              <a:gs pos="0">
                <a:srgbClr val="F7F4F9"/>
              </a:gs>
              <a:gs pos="100000">
                <a:srgbClr val="612491">
                  <a:alpha val="17254"/>
                </a:srgbClr>
              </a:gs>
            </a:gsLst>
            <a:lin ang="1620003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Calibri"/>
              <a:ea typeface="Calibri"/>
              <a:cs typeface="Calibri"/>
              <a:sym typeface="Calibri"/>
            </a:endParaRPr>
          </a:p>
        </p:txBody>
      </p:sp>
      <p:sp>
        <p:nvSpPr>
          <p:cNvPr id="207" name="Google Shape;207;p22"/>
          <p:cNvSpPr/>
          <p:nvPr/>
        </p:nvSpPr>
        <p:spPr>
          <a:xfrm>
            <a:off x="10092924" y="4649395"/>
            <a:ext cx="2099895" cy="2208605"/>
          </a:xfrm>
          <a:custGeom>
            <a:rect b="b" l="l" r="r" t="t"/>
            <a:pathLst>
              <a:path extrusionOk="0" h="2208605" w="2099895">
                <a:moveTo>
                  <a:pt x="155575" y="2208605"/>
                </a:moveTo>
                <a:lnTo>
                  <a:pt x="2098675" y="2208605"/>
                </a:lnTo>
                <a:cubicBezTo>
                  <a:pt x="2102908" y="1551380"/>
                  <a:pt x="2094429" y="657225"/>
                  <a:pt x="2098662" y="0"/>
                </a:cubicBezTo>
                <a:lnTo>
                  <a:pt x="0" y="2046680"/>
                </a:lnTo>
                <a:lnTo>
                  <a:pt x="155575" y="2208605"/>
                </a:lnTo>
                <a:close/>
              </a:path>
            </a:pathLst>
          </a:custGeom>
          <a:gradFill>
            <a:gsLst>
              <a:gs pos="0">
                <a:srgbClr val="F5F7FC">
                  <a:alpha val="0"/>
                </a:srgbClr>
              </a:gs>
              <a:gs pos="99000">
                <a:srgbClr val="5DEEE3">
                  <a:alpha val="34117"/>
                </a:srgbClr>
              </a:gs>
              <a:gs pos="100000">
                <a:srgbClr val="5DEEE3">
                  <a:alpha val="34117"/>
                </a:srgbClr>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Calibri"/>
              <a:ea typeface="Calibri"/>
              <a:cs typeface="Calibri"/>
              <a:sym typeface="Calibri"/>
            </a:endParaRPr>
          </a:p>
        </p:txBody>
      </p:sp>
      <p:sp>
        <p:nvSpPr>
          <p:cNvPr id="208" name="Google Shape;208;p22"/>
          <p:cNvSpPr/>
          <p:nvPr/>
        </p:nvSpPr>
        <p:spPr>
          <a:xfrm>
            <a:off x="10504107" y="6188075"/>
            <a:ext cx="1184275" cy="669925"/>
          </a:xfrm>
          <a:custGeom>
            <a:rect b="b" l="l" r="r" t="t"/>
            <a:pathLst>
              <a:path extrusionOk="0" h="669925" w="1184275">
                <a:moveTo>
                  <a:pt x="69850" y="669925"/>
                </a:moveTo>
                <a:lnTo>
                  <a:pt x="1111250" y="669925"/>
                </a:lnTo>
                <a:lnTo>
                  <a:pt x="1184275" y="593725"/>
                </a:lnTo>
                <a:lnTo>
                  <a:pt x="584200" y="0"/>
                </a:lnTo>
                <a:lnTo>
                  <a:pt x="0" y="596900"/>
                </a:lnTo>
                <a:lnTo>
                  <a:pt x="69850" y="669925"/>
                </a:lnTo>
                <a:close/>
              </a:path>
            </a:pathLst>
          </a:custGeom>
          <a:solidFill>
            <a:srgbClr val="03628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Calibri"/>
              <a:ea typeface="Calibri"/>
              <a:cs typeface="Calibri"/>
              <a:sym typeface="Calibri"/>
            </a:endParaRPr>
          </a:p>
        </p:txBody>
      </p:sp>
      <p:sp>
        <p:nvSpPr>
          <p:cNvPr id="209" name="Google Shape;209;p22"/>
          <p:cNvSpPr/>
          <p:nvPr/>
        </p:nvSpPr>
        <p:spPr>
          <a:xfrm rot="2700000">
            <a:off x="11302522" y="4363375"/>
            <a:ext cx="1778959" cy="1778959"/>
          </a:xfrm>
          <a:custGeom>
            <a:rect b="b" l="l" r="r" t="t"/>
            <a:pathLst>
              <a:path extrusionOk="0" h="1777970" w="1777970">
                <a:moveTo>
                  <a:pt x="0" y="0"/>
                </a:moveTo>
                <a:lnTo>
                  <a:pt x="887943" y="890027"/>
                </a:lnTo>
                <a:lnTo>
                  <a:pt x="1777970" y="1777970"/>
                </a:lnTo>
                <a:lnTo>
                  <a:pt x="0" y="1777970"/>
                </a:lnTo>
                <a:lnTo>
                  <a:pt x="0" y="0"/>
                </a:lnTo>
                <a:close/>
              </a:path>
            </a:pathLst>
          </a:custGeom>
          <a:gradFill>
            <a:gsLst>
              <a:gs pos="0">
                <a:srgbClr val="612491">
                  <a:alpha val="14117"/>
                </a:srgbClr>
              </a:gs>
              <a:gs pos="100000">
                <a:srgbClr val="F7F4F9">
                  <a:alpha val="34117"/>
                </a:srgbClr>
              </a:gs>
            </a:gsLst>
            <a:lin ang="2700006"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Calibri"/>
              <a:ea typeface="Calibri"/>
              <a:cs typeface="Calibri"/>
              <a:sym typeface="Calibri"/>
            </a:endParaRPr>
          </a:p>
        </p:txBody>
      </p:sp>
      <p:sp>
        <p:nvSpPr>
          <p:cNvPr id="210" name="Google Shape;210;p22"/>
          <p:cNvSpPr/>
          <p:nvPr/>
        </p:nvSpPr>
        <p:spPr>
          <a:xfrm rot="2700000">
            <a:off x="-986360" y="3196948"/>
            <a:ext cx="1992734" cy="1992734"/>
          </a:xfrm>
          <a:custGeom>
            <a:rect b="b" l="l" r="r" t="t"/>
            <a:pathLst>
              <a:path extrusionOk="0" h="1412607" w="1412607">
                <a:moveTo>
                  <a:pt x="0" y="0"/>
                </a:moveTo>
                <a:lnTo>
                  <a:pt x="1412607" y="0"/>
                </a:lnTo>
                <a:lnTo>
                  <a:pt x="1412607" y="1412607"/>
                </a:lnTo>
                <a:lnTo>
                  <a:pt x="0" y="0"/>
                </a:lnTo>
                <a:close/>
              </a:path>
            </a:pathLst>
          </a:custGeom>
          <a:gradFill>
            <a:gsLst>
              <a:gs pos="0">
                <a:srgbClr val="E7F6F9"/>
              </a:gs>
              <a:gs pos="69000">
                <a:srgbClr val="E7F6F9">
                  <a:alpha val="0"/>
                </a:srgbClr>
              </a:gs>
              <a:gs pos="100000">
                <a:srgbClr val="E7F6F9">
                  <a:alpha val="0"/>
                </a:srgbClr>
              </a:gs>
            </a:gsLst>
            <a:lin ang="8100019"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Calibri"/>
              <a:ea typeface="Calibri"/>
              <a:cs typeface="Calibri"/>
              <a:sym typeface="Calibri"/>
            </a:endParaRPr>
          </a:p>
        </p:txBody>
      </p:sp>
      <p:sp>
        <p:nvSpPr>
          <p:cNvPr id="211" name="Google Shape;211;p22"/>
          <p:cNvSpPr/>
          <p:nvPr/>
        </p:nvSpPr>
        <p:spPr>
          <a:xfrm rot="2700000">
            <a:off x="-580162" y="4876289"/>
            <a:ext cx="1158682" cy="1158682"/>
          </a:xfrm>
          <a:custGeom>
            <a:rect b="b" l="l" r="r" t="t"/>
            <a:pathLst>
              <a:path extrusionOk="0" h="1412607" w="1412607">
                <a:moveTo>
                  <a:pt x="0" y="0"/>
                </a:moveTo>
                <a:lnTo>
                  <a:pt x="1412607" y="0"/>
                </a:lnTo>
                <a:lnTo>
                  <a:pt x="1412607" y="1412607"/>
                </a:lnTo>
                <a:lnTo>
                  <a:pt x="0" y="0"/>
                </a:lnTo>
                <a:close/>
              </a:path>
            </a:pathLst>
          </a:custGeom>
          <a:gradFill>
            <a:gsLst>
              <a:gs pos="0">
                <a:srgbClr val="E9E6F0"/>
              </a:gs>
              <a:gs pos="99000">
                <a:srgbClr val="FFFFFF">
                  <a:alpha val="0"/>
                </a:srgbClr>
              </a:gs>
              <a:gs pos="100000">
                <a:srgbClr val="FFFFFF">
                  <a:alpha val="0"/>
                </a:srgbClr>
              </a:gs>
            </a:gsLst>
            <a:lin ang="8100019"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Calibri"/>
              <a:ea typeface="Calibri"/>
              <a:cs typeface="Calibri"/>
              <a:sym typeface="Calibri"/>
            </a:endParaRPr>
          </a:p>
        </p:txBody>
      </p:sp>
      <p:sp>
        <p:nvSpPr>
          <p:cNvPr id="212" name="Google Shape;212;p22"/>
          <p:cNvSpPr txBox="1"/>
          <p:nvPr>
            <p:ph type="title"/>
          </p:nvPr>
        </p:nvSpPr>
        <p:spPr>
          <a:xfrm>
            <a:off x="838200" y="365125"/>
            <a:ext cx="10515600" cy="825900"/>
          </a:xfrm>
          <a:prstGeom prst="rect">
            <a:avLst/>
          </a:prstGeom>
          <a:noFill/>
          <a:ln>
            <a:noFill/>
          </a:ln>
        </p:spPr>
        <p:txBody>
          <a:bodyPr anchorCtr="0" anchor="t" bIns="0" lIns="0" spcFirstLastPara="1" rIns="0" wrap="square" tIns="0">
            <a:noAutofit/>
          </a:bodyPr>
          <a:lstStyle>
            <a:lvl1pPr lvl="0" rtl="0" algn="l">
              <a:lnSpc>
                <a:spcPct val="90000"/>
              </a:lnSpc>
              <a:spcBef>
                <a:spcPts val="0"/>
              </a:spcBef>
              <a:spcAft>
                <a:spcPts val="0"/>
              </a:spcAft>
              <a:buClr>
                <a:srgbClr val="612491"/>
              </a:buClr>
              <a:buSzPts val="3200"/>
              <a:buFont typeface="Montserrat"/>
              <a:buNone/>
              <a:defRPr sz="3200"/>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213" name="Google Shape;213;p22"/>
          <p:cNvSpPr txBox="1"/>
          <p:nvPr>
            <p:ph idx="11" type="ftr"/>
          </p:nvPr>
        </p:nvSpPr>
        <p:spPr>
          <a:xfrm>
            <a:off x="1955801" y="6418447"/>
            <a:ext cx="8431500" cy="185700"/>
          </a:xfrm>
          <a:prstGeom prst="rect">
            <a:avLst/>
          </a:prstGeom>
          <a:noFill/>
          <a:ln>
            <a:noFill/>
          </a:ln>
        </p:spPr>
        <p:txBody>
          <a:bodyPr anchorCtr="0" anchor="ctr" bIns="0" lIns="0" spcFirstLastPara="1" rIns="0" wrap="square" tIns="0">
            <a:noAutofit/>
          </a:bodyPr>
          <a:lstStyle>
            <a:lvl1pPr lvl="0" rtl="0" algn="l">
              <a:lnSpc>
                <a:spcPct val="100000"/>
              </a:lnSpc>
              <a:spcBef>
                <a:spcPts val="0"/>
              </a:spcBef>
              <a:spcAft>
                <a:spcPts val="0"/>
              </a:spcAft>
              <a:buSzPts val="1500"/>
              <a:buNone/>
              <a:defRPr sz="1900"/>
            </a:lvl1pPr>
            <a:lvl2pPr lvl="1" rtl="0" algn="l">
              <a:lnSpc>
                <a:spcPct val="100000"/>
              </a:lnSpc>
              <a:spcBef>
                <a:spcPts val="0"/>
              </a:spcBef>
              <a:spcAft>
                <a:spcPts val="0"/>
              </a:spcAft>
              <a:buSzPts val="1500"/>
              <a:buNone/>
              <a:defRPr sz="1900"/>
            </a:lvl2pPr>
            <a:lvl3pPr lvl="2" rtl="0" algn="l">
              <a:lnSpc>
                <a:spcPct val="100000"/>
              </a:lnSpc>
              <a:spcBef>
                <a:spcPts val="0"/>
              </a:spcBef>
              <a:spcAft>
                <a:spcPts val="0"/>
              </a:spcAft>
              <a:buSzPts val="1500"/>
              <a:buNone/>
              <a:defRPr sz="1900"/>
            </a:lvl3pPr>
            <a:lvl4pPr lvl="3" rtl="0" algn="l">
              <a:lnSpc>
                <a:spcPct val="100000"/>
              </a:lnSpc>
              <a:spcBef>
                <a:spcPts val="0"/>
              </a:spcBef>
              <a:spcAft>
                <a:spcPts val="0"/>
              </a:spcAft>
              <a:buSzPts val="1500"/>
              <a:buNone/>
              <a:defRPr sz="1900"/>
            </a:lvl4pPr>
            <a:lvl5pPr lvl="4" rtl="0" algn="l">
              <a:lnSpc>
                <a:spcPct val="100000"/>
              </a:lnSpc>
              <a:spcBef>
                <a:spcPts val="0"/>
              </a:spcBef>
              <a:spcAft>
                <a:spcPts val="0"/>
              </a:spcAft>
              <a:buSzPts val="1500"/>
              <a:buNone/>
              <a:defRPr sz="1900"/>
            </a:lvl5pPr>
            <a:lvl6pPr lvl="5" rtl="0" algn="l">
              <a:lnSpc>
                <a:spcPct val="100000"/>
              </a:lnSpc>
              <a:spcBef>
                <a:spcPts val="0"/>
              </a:spcBef>
              <a:spcAft>
                <a:spcPts val="0"/>
              </a:spcAft>
              <a:buSzPts val="1500"/>
              <a:buNone/>
              <a:defRPr sz="1900"/>
            </a:lvl6pPr>
            <a:lvl7pPr lvl="6" rtl="0" algn="l">
              <a:lnSpc>
                <a:spcPct val="100000"/>
              </a:lnSpc>
              <a:spcBef>
                <a:spcPts val="0"/>
              </a:spcBef>
              <a:spcAft>
                <a:spcPts val="0"/>
              </a:spcAft>
              <a:buSzPts val="1500"/>
              <a:buNone/>
              <a:defRPr sz="1900"/>
            </a:lvl7pPr>
            <a:lvl8pPr lvl="7" rtl="0" algn="l">
              <a:lnSpc>
                <a:spcPct val="100000"/>
              </a:lnSpc>
              <a:spcBef>
                <a:spcPts val="0"/>
              </a:spcBef>
              <a:spcAft>
                <a:spcPts val="0"/>
              </a:spcAft>
              <a:buSzPts val="1500"/>
              <a:buNone/>
              <a:defRPr sz="1900"/>
            </a:lvl8pPr>
            <a:lvl9pPr lvl="8" rtl="0" algn="l">
              <a:lnSpc>
                <a:spcPct val="100000"/>
              </a:lnSpc>
              <a:spcBef>
                <a:spcPts val="0"/>
              </a:spcBef>
              <a:spcAft>
                <a:spcPts val="0"/>
              </a:spcAft>
              <a:buSzPts val="1500"/>
              <a:buNone/>
              <a:defRPr sz="1900"/>
            </a:lvl9pPr>
          </a:lstStyle>
          <a:p/>
        </p:txBody>
      </p:sp>
      <p:sp>
        <p:nvSpPr>
          <p:cNvPr id="214" name="Google Shape;214;p22"/>
          <p:cNvSpPr txBox="1"/>
          <p:nvPr>
            <p:ph idx="12" type="sldNum"/>
          </p:nvPr>
        </p:nvSpPr>
        <p:spPr>
          <a:xfrm>
            <a:off x="10838688" y="6356351"/>
            <a:ext cx="515100" cy="365100"/>
          </a:xfrm>
          <a:prstGeom prst="rect">
            <a:avLst/>
          </a:prstGeom>
          <a:noFill/>
          <a:ln>
            <a:noFill/>
          </a:ln>
        </p:spPr>
        <p:txBody>
          <a:bodyPr anchorCtr="0" anchor="ctr" bIns="45700" lIns="91425" spcFirstLastPara="1" rIns="91425" wrap="square" tIns="45700">
            <a:noAutofit/>
          </a:bodyPr>
          <a:lstStyle>
            <a:lvl1pPr indent="0" lvl="0" marL="0" marR="0" rtl="0" algn="ctr">
              <a:lnSpc>
                <a:spcPct val="100000"/>
              </a:lnSpc>
              <a:spcBef>
                <a:spcPts val="0"/>
              </a:spcBef>
              <a:spcAft>
                <a:spcPts val="0"/>
              </a:spcAft>
              <a:buClr>
                <a:srgbClr val="000000"/>
              </a:buClr>
              <a:buSzPts val="1200"/>
              <a:buFont typeface="Arial"/>
              <a:buNone/>
              <a:defRPr b="1" i="0" sz="1200" u="none" cap="none" strike="noStrike">
                <a:solidFill>
                  <a:schemeClr val="lt1"/>
                </a:solidFill>
                <a:latin typeface="Montserrat"/>
                <a:ea typeface="Montserrat"/>
                <a:cs typeface="Montserrat"/>
                <a:sym typeface="Montserrat"/>
              </a:defRPr>
            </a:lvl1pPr>
            <a:lvl2pPr indent="0" lvl="1" marL="0" marR="0" rtl="0" algn="ctr">
              <a:lnSpc>
                <a:spcPct val="100000"/>
              </a:lnSpc>
              <a:spcBef>
                <a:spcPts val="0"/>
              </a:spcBef>
              <a:spcAft>
                <a:spcPts val="0"/>
              </a:spcAft>
              <a:buClr>
                <a:srgbClr val="000000"/>
              </a:buClr>
              <a:buSzPts val="1200"/>
              <a:buFont typeface="Arial"/>
              <a:buNone/>
              <a:defRPr b="1" i="0" sz="1200" u="none" cap="none" strike="noStrike">
                <a:solidFill>
                  <a:schemeClr val="lt1"/>
                </a:solidFill>
                <a:latin typeface="Montserrat"/>
                <a:ea typeface="Montserrat"/>
                <a:cs typeface="Montserrat"/>
                <a:sym typeface="Montserrat"/>
              </a:defRPr>
            </a:lvl2pPr>
            <a:lvl3pPr indent="0" lvl="2" marL="0" marR="0" rtl="0" algn="ctr">
              <a:lnSpc>
                <a:spcPct val="100000"/>
              </a:lnSpc>
              <a:spcBef>
                <a:spcPts val="0"/>
              </a:spcBef>
              <a:spcAft>
                <a:spcPts val="0"/>
              </a:spcAft>
              <a:buClr>
                <a:srgbClr val="000000"/>
              </a:buClr>
              <a:buSzPts val="1200"/>
              <a:buFont typeface="Arial"/>
              <a:buNone/>
              <a:defRPr b="1" i="0" sz="1200" u="none" cap="none" strike="noStrike">
                <a:solidFill>
                  <a:schemeClr val="lt1"/>
                </a:solidFill>
                <a:latin typeface="Montserrat"/>
                <a:ea typeface="Montserrat"/>
                <a:cs typeface="Montserrat"/>
                <a:sym typeface="Montserrat"/>
              </a:defRPr>
            </a:lvl3pPr>
            <a:lvl4pPr indent="0" lvl="3" marL="0" marR="0" rtl="0" algn="ctr">
              <a:lnSpc>
                <a:spcPct val="100000"/>
              </a:lnSpc>
              <a:spcBef>
                <a:spcPts val="0"/>
              </a:spcBef>
              <a:spcAft>
                <a:spcPts val="0"/>
              </a:spcAft>
              <a:buClr>
                <a:srgbClr val="000000"/>
              </a:buClr>
              <a:buSzPts val="1200"/>
              <a:buFont typeface="Arial"/>
              <a:buNone/>
              <a:defRPr b="1" i="0" sz="1200" u="none" cap="none" strike="noStrike">
                <a:solidFill>
                  <a:schemeClr val="lt1"/>
                </a:solidFill>
                <a:latin typeface="Montserrat"/>
                <a:ea typeface="Montserrat"/>
                <a:cs typeface="Montserrat"/>
                <a:sym typeface="Montserrat"/>
              </a:defRPr>
            </a:lvl4pPr>
            <a:lvl5pPr indent="0" lvl="4" marL="0" marR="0" rtl="0" algn="ctr">
              <a:lnSpc>
                <a:spcPct val="100000"/>
              </a:lnSpc>
              <a:spcBef>
                <a:spcPts val="0"/>
              </a:spcBef>
              <a:spcAft>
                <a:spcPts val="0"/>
              </a:spcAft>
              <a:buClr>
                <a:srgbClr val="000000"/>
              </a:buClr>
              <a:buSzPts val="1200"/>
              <a:buFont typeface="Arial"/>
              <a:buNone/>
              <a:defRPr b="1" i="0" sz="1200" u="none" cap="none" strike="noStrike">
                <a:solidFill>
                  <a:schemeClr val="lt1"/>
                </a:solidFill>
                <a:latin typeface="Montserrat"/>
                <a:ea typeface="Montserrat"/>
                <a:cs typeface="Montserrat"/>
                <a:sym typeface="Montserrat"/>
              </a:defRPr>
            </a:lvl5pPr>
            <a:lvl6pPr indent="0" lvl="5" marL="0" marR="0" rtl="0" algn="ctr">
              <a:lnSpc>
                <a:spcPct val="100000"/>
              </a:lnSpc>
              <a:spcBef>
                <a:spcPts val="0"/>
              </a:spcBef>
              <a:spcAft>
                <a:spcPts val="0"/>
              </a:spcAft>
              <a:buClr>
                <a:srgbClr val="000000"/>
              </a:buClr>
              <a:buSzPts val="1200"/>
              <a:buFont typeface="Arial"/>
              <a:buNone/>
              <a:defRPr b="1" i="0" sz="1200" u="none" cap="none" strike="noStrike">
                <a:solidFill>
                  <a:schemeClr val="lt1"/>
                </a:solidFill>
                <a:latin typeface="Montserrat"/>
                <a:ea typeface="Montserrat"/>
                <a:cs typeface="Montserrat"/>
                <a:sym typeface="Montserrat"/>
              </a:defRPr>
            </a:lvl6pPr>
            <a:lvl7pPr indent="0" lvl="6" marL="0" marR="0" rtl="0" algn="ctr">
              <a:lnSpc>
                <a:spcPct val="100000"/>
              </a:lnSpc>
              <a:spcBef>
                <a:spcPts val="0"/>
              </a:spcBef>
              <a:spcAft>
                <a:spcPts val="0"/>
              </a:spcAft>
              <a:buClr>
                <a:srgbClr val="000000"/>
              </a:buClr>
              <a:buSzPts val="1200"/>
              <a:buFont typeface="Arial"/>
              <a:buNone/>
              <a:defRPr b="1" i="0" sz="1200" u="none" cap="none" strike="noStrike">
                <a:solidFill>
                  <a:schemeClr val="lt1"/>
                </a:solidFill>
                <a:latin typeface="Montserrat"/>
                <a:ea typeface="Montserrat"/>
                <a:cs typeface="Montserrat"/>
                <a:sym typeface="Montserrat"/>
              </a:defRPr>
            </a:lvl7pPr>
            <a:lvl8pPr indent="0" lvl="7" marL="0" marR="0" rtl="0" algn="ctr">
              <a:lnSpc>
                <a:spcPct val="100000"/>
              </a:lnSpc>
              <a:spcBef>
                <a:spcPts val="0"/>
              </a:spcBef>
              <a:spcAft>
                <a:spcPts val="0"/>
              </a:spcAft>
              <a:buClr>
                <a:srgbClr val="000000"/>
              </a:buClr>
              <a:buSzPts val="1200"/>
              <a:buFont typeface="Arial"/>
              <a:buNone/>
              <a:defRPr b="1" i="0" sz="1200" u="none" cap="none" strike="noStrike">
                <a:solidFill>
                  <a:schemeClr val="lt1"/>
                </a:solidFill>
                <a:latin typeface="Montserrat"/>
                <a:ea typeface="Montserrat"/>
                <a:cs typeface="Montserrat"/>
                <a:sym typeface="Montserrat"/>
              </a:defRPr>
            </a:lvl8pPr>
            <a:lvl9pPr indent="0" lvl="8" marL="0" marR="0" rtl="0" algn="ctr">
              <a:lnSpc>
                <a:spcPct val="100000"/>
              </a:lnSpc>
              <a:spcBef>
                <a:spcPts val="0"/>
              </a:spcBef>
              <a:spcAft>
                <a:spcPts val="0"/>
              </a:spcAft>
              <a:buClr>
                <a:srgbClr val="000000"/>
              </a:buClr>
              <a:buSzPts val="1200"/>
              <a:buFont typeface="Arial"/>
              <a:buNone/>
              <a:defRPr b="1" i="0" sz="1200" u="none" cap="none" strike="noStrike">
                <a:solidFill>
                  <a:schemeClr val="lt1"/>
                </a:solidFill>
                <a:latin typeface="Montserrat"/>
                <a:ea typeface="Montserrat"/>
                <a:cs typeface="Montserrat"/>
                <a:sym typeface="Montserrat"/>
              </a:defRPr>
            </a:lvl9pPr>
          </a:lstStyle>
          <a:p>
            <a:pPr indent="0" lvl="0" marL="0" rtl="0" algn="ctr">
              <a:spcBef>
                <a:spcPts val="0"/>
              </a:spcBef>
              <a:spcAft>
                <a:spcPts val="0"/>
              </a:spcAft>
              <a:buNone/>
            </a:pPr>
            <a:fld id="{00000000-1234-1234-1234-123412341234}" type="slidenum">
              <a:rPr lang="fr-FR"/>
              <a:t>‹#›</a:t>
            </a:fld>
            <a:endParaRPr/>
          </a:p>
        </p:txBody>
      </p:sp>
      <p:pic>
        <p:nvPicPr>
          <p:cNvPr id="215" name="Google Shape;215;p22"/>
          <p:cNvPicPr preferRelativeResize="0"/>
          <p:nvPr/>
        </p:nvPicPr>
        <p:blipFill rotWithShape="1">
          <a:blip r:embed="rId2">
            <a:alphaModFix/>
          </a:blip>
          <a:srcRect b="0" l="0" r="0" t="0"/>
          <a:stretch/>
        </p:blipFill>
        <p:spPr>
          <a:xfrm>
            <a:off x="838200" y="6418447"/>
            <a:ext cx="869950" cy="185393"/>
          </a:xfrm>
          <a:prstGeom prst="rect">
            <a:avLst/>
          </a:prstGeom>
          <a:noFill/>
          <a:ln>
            <a:noFill/>
          </a:ln>
        </p:spPr>
      </p:pic>
      <p:cxnSp>
        <p:nvCxnSpPr>
          <p:cNvPr id="216" name="Google Shape;216;p22"/>
          <p:cNvCxnSpPr/>
          <p:nvPr/>
        </p:nvCxnSpPr>
        <p:spPr>
          <a:xfrm>
            <a:off x="1831975" y="6418447"/>
            <a:ext cx="0" cy="439500"/>
          </a:xfrm>
          <a:prstGeom prst="straightConnector1">
            <a:avLst/>
          </a:prstGeom>
          <a:noFill/>
          <a:ln cap="flat" cmpd="sng" w="12700">
            <a:solidFill>
              <a:srgbClr val="036287"/>
            </a:solidFill>
            <a:prstDash val="solid"/>
            <a:miter lim="800000"/>
            <a:headEnd len="sm" w="sm" type="none"/>
            <a:tailEnd len="sm" w="sm" type="none"/>
          </a:ln>
        </p:spPr>
      </p:cxn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 sous-titre / texte">
  <p:cSld name="Titre / sous-titre / texte">
    <p:spTree>
      <p:nvGrpSpPr>
        <p:cNvPr id="217" name="Shape 217"/>
        <p:cNvGrpSpPr/>
        <p:nvPr/>
      </p:nvGrpSpPr>
      <p:grpSpPr>
        <a:xfrm>
          <a:off x="0" y="0"/>
          <a:ext cx="0" cy="0"/>
          <a:chOff x="0" y="0"/>
          <a:chExt cx="0" cy="0"/>
        </a:xfrm>
      </p:grpSpPr>
      <p:sp>
        <p:nvSpPr>
          <p:cNvPr id="218" name="Google Shape;218;p23"/>
          <p:cNvSpPr txBox="1"/>
          <p:nvPr>
            <p:ph idx="12" type="sldNum"/>
          </p:nvPr>
        </p:nvSpPr>
        <p:spPr>
          <a:xfrm>
            <a:off x="9864951" y="6378000"/>
            <a:ext cx="1800000" cy="480000"/>
          </a:xfrm>
          <a:prstGeom prst="rect">
            <a:avLst/>
          </a:prstGeom>
          <a:noFill/>
          <a:ln>
            <a:noFill/>
          </a:ln>
        </p:spPr>
        <p:txBody>
          <a:bodyPr anchorCtr="0" anchor="ctr" bIns="0" lIns="0" spcFirstLastPara="1" rIns="0" wrap="square" tIns="0">
            <a:noAutofit/>
          </a:bodyPr>
          <a:lstStyle>
            <a:lvl1pPr indent="0" lvl="0" marL="0" marR="0" rtl="0" algn="r">
              <a:lnSpc>
                <a:spcPct val="100000"/>
              </a:lnSpc>
              <a:spcBef>
                <a:spcPts val="0"/>
              </a:spcBef>
              <a:spcAft>
                <a:spcPts val="0"/>
              </a:spcAft>
              <a:buClr>
                <a:srgbClr val="000000"/>
              </a:buClr>
              <a:buSzPts val="1000"/>
              <a:buFont typeface="Arial"/>
              <a:buNone/>
              <a:defRPr b="1" i="0" sz="10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1" i="0" sz="10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1" i="0" sz="10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1" i="0" sz="10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1" i="0" sz="10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1" i="0" sz="10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1" i="0" sz="10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1" i="0" sz="10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1" i="0" sz="10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FR"/>
              <a:t>‹#›</a:t>
            </a:fld>
            <a:endParaRPr/>
          </a:p>
        </p:txBody>
      </p:sp>
      <p:sp>
        <p:nvSpPr>
          <p:cNvPr id="219" name="Google Shape;219;p23"/>
          <p:cNvSpPr txBox="1"/>
          <p:nvPr>
            <p:ph idx="1" type="body"/>
          </p:nvPr>
        </p:nvSpPr>
        <p:spPr>
          <a:xfrm>
            <a:off x="431801" y="1664905"/>
            <a:ext cx="11232900" cy="324000"/>
          </a:xfrm>
          <a:prstGeom prst="rect">
            <a:avLst/>
          </a:prstGeom>
          <a:noFill/>
          <a:ln>
            <a:noFill/>
          </a:ln>
        </p:spPr>
        <p:txBody>
          <a:bodyPr anchorCtr="0" anchor="t" bIns="0" lIns="0" spcFirstLastPara="1" rIns="0" wrap="square" tIns="0">
            <a:noAutofit/>
          </a:bodyPr>
          <a:lstStyle>
            <a:lvl1pPr indent="-228600" lvl="0" marL="457200" rtl="0" algn="l">
              <a:lnSpc>
                <a:spcPct val="100000"/>
              </a:lnSpc>
              <a:spcBef>
                <a:spcPts val="500"/>
              </a:spcBef>
              <a:spcAft>
                <a:spcPts val="0"/>
              </a:spcAft>
              <a:buClr>
                <a:srgbClr val="7F7F7F"/>
              </a:buClr>
              <a:buSzPts val="2000"/>
              <a:buFont typeface="Arial"/>
              <a:buNone/>
              <a:defRPr b="1" sz="2000">
                <a:solidFill>
                  <a:srgbClr val="7F7F7F"/>
                </a:solidFill>
              </a:defRPr>
            </a:lvl1pPr>
            <a:lvl2pPr indent="-330200" lvl="1" marL="914400" rtl="0" algn="l">
              <a:lnSpc>
                <a:spcPct val="100000"/>
              </a:lnSpc>
              <a:spcBef>
                <a:spcPts val="1100"/>
              </a:spcBef>
              <a:spcAft>
                <a:spcPts val="0"/>
              </a:spcAft>
              <a:buClr>
                <a:schemeClr val="dk1"/>
              </a:buClr>
              <a:buSzPts val="1600"/>
              <a:buFont typeface="Arial"/>
              <a:buAutoNum type="alphaLcPeriod"/>
              <a:defRPr sz="1900"/>
            </a:lvl2pPr>
            <a:lvl3pPr indent="-381000" lvl="2" marL="1371600" rtl="0" algn="l">
              <a:lnSpc>
                <a:spcPct val="100000"/>
              </a:lnSpc>
              <a:spcBef>
                <a:spcPts val="1100"/>
              </a:spcBef>
              <a:spcAft>
                <a:spcPts val="0"/>
              </a:spcAft>
              <a:buClr>
                <a:schemeClr val="dk1"/>
              </a:buClr>
              <a:buSzPts val="2400"/>
              <a:buChar char="▪"/>
              <a:defRPr sz="1900"/>
            </a:lvl3pPr>
            <a:lvl4pPr indent="-381000" lvl="3" marL="1828800" rtl="0" algn="l">
              <a:lnSpc>
                <a:spcPct val="100000"/>
              </a:lnSpc>
              <a:spcBef>
                <a:spcPts val="100"/>
              </a:spcBef>
              <a:spcAft>
                <a:spcPts val="0"/>
              </a:spcAft>
              <a:buClr>
                <a:schemeClr val="dk1"/>
              </a:buClr>
              <a:buSzPts val="2400"/>
              <a:buChar char="•"/>
              <a:defRPr sz="1900"/>
            </a:lvl4pPr>
            <a:lvl5pPr indent="-381000" lvl="4" marL="2286000" rtl="0" algn="l">
              <a:lnSpc>
                <a:spcPct val="100000"/>
              </a:lnSpc>
              <a:spcBef>
                <a:spcPts val="100"/>
              </a:spcBef>
              <a:spcAft>
                <a:spcPts val="0"/>
              </a:spcAft>
              <a:buClr>
                <a:schemeClr val="dk1"/>
              </a:buClr>
              <a:buSzPts val="2400"/>
              <a:buChar char="▪"/>
              <a:defRPr sz="1900"/>
            </a:lvl5pPr>
            <a:lvl6pPr indent="-381000" lvl="5" marL="2743200" rtl="0" algn="l">
              <a:lnSpc>
                <a:spcPct val="100000"/>
              </a:lnSpc>
              <a:spcBef>
                <a:spcPts val="100"/>
              </a:spcBef>
              <a:spcAft>
                <a:spcPts val="0"/>
              </a:spcAft>
              <a:buClr>
                <a:schemeClr val="dk1"/>
              </a:buClr>
              <a:buSzPts val="2400"/>
              <a:buChar char="•"/>
              <a:defRPr sz="1900"/>
            </a:lvl6pPr>
            <a:lvl7pPr indent="-381000" lvl="6" marL="3200400" rtl="0" algn="l">
              <a:lnSpc>
                <a:spcPct val="100000"/>
              </a:lnSpc>
              <a:spcBef>
                <a:spcPts val="0"/>
              </a:spcBef>
              <a:spcAft>
                <a:spcPts val="0"/>
              </a:spcAft>
              <a:buClr>
                <a:schemeClr val="dk1"/>
              </a:buClr>
              <a:buSzPts val="2400"/>
              <a:buChar char="•"/>
              <a:defRPr sz="1900"/>
            </a:lvl7pPr>
            <a:lvl8pPr indent="-228600" lvl="7" marL="3657600" rtl="0" algn="l">
              <a:lnSpc>
                <a:spcPct val="100000"/>
              </a:lnSpc>
              <a:spcBef>
                <a:spcPts val="0"/>
              </a:spcBef>
              <a:spcAft>
                <a:spcPts val="0"/>
              </a:spcAft>
              <a:buClr>
                <a:schemeClr val="dk1"/>
              </a:buClr>
              <a:buSzPts val="2400"/>
              <a:buNone/>
              <a:defRPr sz="1900"/>
            </a:lvl8pPr>
            <a:lvl9pPr indent="-381000" lvl="8" marL="4114800" rtl="0" algn="l">
              <a:lnSpc>
                <a:spcPct val="100000"/>
              </a:lnSpc>
              <a:spcBef>
                <a:spcPts val="0"/>
              </a:spcBef>
              <a:spcAft>
                <a:spcPts val="0"/>
              </a:spcAft>
              <a:buClr>
                <a:schemeClr val="dk1"/>
              </a:buClr>
              <a:buSzPts val="2400"/>
              <a:buChar char="•"/>
              <a:defRPr sz="1900"/>
            </a:lvl9pPr>
          </a:lstStyle>
          <a:p/>
        </p:txBody>
      </p:sp>
      <p:sp>
        <p:nvSpPr>
          <p:cNvPr id="220" name="Google Shape;220;p23"/>
          <p:cNvSpPr txBox="1"/>
          <p:nvPr>
            <p:ph type="title"/>
          </p:nvPr>
        </p:nvSpPr>
        <p:spPr>
          <a:xfrm>
            <a:off x="431800" y="910401"/>
            <a:ext cx="11233200" cy="720000"/>
          </a:xfrm>
          <a:prstGeom prst="rect">
            <a:avLst/>
          </a:prstGeom>
          <a:noFill/>
          <a:ln>
            <a:noFill/>
          </a:ln>
        </p:spPr>
        <p:txBody>
          <a:bodyPr anchorCtr="0" anchor="ctr" bIns="60925" lIns="121900" spcFirstLastPara="1" rIns="121900" wrap="square" tIns="60925">
            <a:normAutofit/>
          </a:bodyPr>
          <a:lstStyle>
            <a:lvl1pPr lvl="0" rtl="0" algn="l">
              <a:lnSpc>
                <a:spcPct val="90000"/>
              </a:lnSpc>
              <a:spcBef>
                <a:spcPts val="0"/>
              </a:spcBef>
              <a:spcAft>
                <a:spcPts val="0"/>
              </a:spcAft>
              <a:buClr>
                <a:schemeClr val="dk1"/>
              </a:buClr>
              <a:buSzPts val="2400"/>
              <a:buNone/>
              <a:defRPr/>
            </a:lvl1pPr>
            <a:lvl2pPr lvl="1" rtl="0" algn="l">
              <a:lnSpc>
                <a:spcPct val="100000"/>
              </a:lnSpc>
              <a:spcBef>
                <a:spcPts val="0"/>
              </a:spcBef>
              <a:spcAft>
                <a:spcPts val="0"/>
              </a:spcAft>
              <a:buSzPts val="1900"/>
              <a:buNone/>
              <a:defRPr/>
            </a:lvl2pPr>
            <a:lvl3pPr lvl="2" rtl="0" algn="l">
              <a:lnSpc>
                <a:spcPct val="100000"/>
              </a:lnSpc>
              <a:spcBef>
                <a:spcPts val="0"/>
              </a:spcBef>
              <a:spcAft>
                <a:spcPts val="0"/>
              </a:spcAft>
              <a:buSzPts val="1900"/>
              <a:buNone/>
              <a:defRPr/>
            </a:lvl3pPr>
            <a:lvl4pPr lvl="3" rtl="0" algn="l">
              <a:lnSpc>
                <a:spcPct val="100000"/>
              </a:lnSpc>
              <a:spcBef>
                <a:spcPts val="0"/>
              </a:spcBef>
              <a:spcAft>
                <a:spcPts val="0"/>
              </a:spcAft>
              <a:buSzPts val="1900"/>
              <a:buNone/>
              <a:defRPr/>
            </a:lvl4pPr>
            <a:lvl5pPr lvl="4" rtl="0" algn="l">
              <a:lnSpc>
                <a:spcPct val="100000"/>
              </a:lnSpc>
              <a:spcBef>
                <a:spcPts val="0"/>
              </a:spcBef>
              <a:spcAft>
                <a:spcPts val="0"/>
              </a:spcAft>
              <a:buSzPts val="1900"/>
              <a:buNone/>
              <a:defRPr/>
            </a:lvl5pPr>
            <a:lvl6pPr lvl="5" rtl="0" algn="l">
              <a:lnSpc>
                <a:spcPct val="100000"/>
              </a:lnSpc>
              <a:spcBef>
                <a:spcPts val="0"/>
              </a:spcBef>
              <a:spcAft>
                <a:spcPts val="0"/>
              </a:spcAft>
              <a:buSzPts val="1900"/>
              <a:buNone/>
              <a:defRPr/>
            </a:lvl6pPr>
            <a:lvl7pPr lvl="6" rtl="0" algn="l">
              <a:lnSpc>
                <a:spcPct val="100000"/>
              </a:lnSpc>
              <a:spcBef>
                <a:spcPts val="0"/>
              </a:spcBef>
              <a:spcAft>
                <a:spcPts val="0"/>
              </a:spcAft>
              <a:buSzPts val="1900"/>
              <a:buNone/>
              <a:defRPr/>
            </a:lvl7pPr>
            <a:lvl8pPr lvl="7" rtl="0" algn="l">
              <a:lnSpc>
                <a:spcPct val="100000"/>
              </a:lnSpc>
              <a:spcBef>
                <a:spcPts val="0"/>
              </a:spcBef>
              <a:spcAft>
                <a:spcPts val="0"/>
              </a:spcAft>
              <a:buSzPts val="1900"/>
              <a:buNone/>
              <a:defRPr/>
            </a:lvl8pPr>
            <a:lvl9pPr lvl="8" rtl="0" algn="l">
              <a:lnSpc>
                <a:spcPct val="100000"/>
              </a:lnSpc>
              <a:spcBef>
                <a:spcPts val="0"/>
              </a:spcBef>
              <a:spcAft>
                <a:spcPts val="0"/>
              </a:spcAft>
              <a:buSzPts val="1900"/>
              <a:buNone/>
              <a:defRPr/>
            </a:lvl9pPr>
          </a:lstStyle>
          <a:p/>
        </p:txBody>
      </p:sp>
      <p:sp>
        <p:nvSpPr>
          <p:cNvPr id="221" name="Google Shape;221;p23"/>
          <p:cNvSpPr txBox="1"/>
          <p:nvPr>
            <p:ph idx="11" type="ftr"/>
          </p:nvPr>
        </p:nvSpPr>
        <p:spPr>
          <a:xfrm>
            <a:off x="3825043" y="260648"/>
            <a:ext cx="7839900" cy="480000"/>
          </a:xfrm>
          <a:prstGeom prst="rect">
            <a:avLst/>
          </a:prstGeom>
          <a:noFill/>
          <a:ln>
            <a:noFill/>
          </a:ln>
        </p:spPr>
        <p:txBody>
          <a:bodyPr anchorCtr="0" anchor="ctr" bIns="0" lIns="0" spcFirstLastPara="1" rIns="0" wrap="square" tIns="0">
            <a:noAutofit/>
          </a:bodyPr>
          <a:lstStyle>
            <a:lvl1pPr lvl="0" rtl="0" algn="r">
              <a:lnSpc>
                <a:spcPct val="100000"/>
              </a:lnSpc>
              <a:spcBef>
                <a:spcPts val="0"/>
              </a:spcBef>
              <a:spcAft>
                <a:spcPts val="0"/>
              </a:spcAft>
              <a:buSzPts val="1900"/>
              <a:buNone/>
              <a:defRPr b="1" sz="1000">
                <a:solidFill>
                  <a:schemeClr val="dk1"/>
                </a:solidFill>
              </a:defRPr>
            </a:lvl1pPr>
            <a:lvl2pPr lvl="1" rtl="0" algn="l">
              <a:lnSpc>
                <a:spcPct val="100000"/>
              </a:lnSpc>
              <a:spcBef>
                <a:spcPts val="0"/>
              </a:spcBef>
              <a:spcAft>
                <a:spcPts val="0"/>
              </a:spcAft>
              <a:buSzPts val="1900"/>
              <a:buNone/>
              <a:defRPr sz="1900"/>
            </a:lvl2pPr>
            <a:lvl3pPr lvl="2" rtl="0" algn="l">
              <a:lnSpc>
                <a:spcPct val="100000"/>
              </a:lnSpc>
              <a:spcBef>
                <a:spcPts val="0"/>
              </a:spcBef>
              <a:spcAft>
                <a:spcPts val="0"/>
              </a:spcAft>
              <a:buSzPts val="1900"/>
              <a:buNone/>
              <a:defRPr sz="1900"/>
            </a:lvl3pPr>
            <a:lvl4pPr lvl="3" rtl="0" algn="l">
              <a:lnSpc>
                <a:spcPct val="100000"/>
              </a:lnSpc>
              <a:spcBef>
                <a:spcPts val="0"/>
              </a:spcBef>
              <a:spcAft>
                <a:spcPts val="0"/>
              </a:spcAft>
              <a:buSzPts val="1900"/>
              <a:buNone/>
              <a:defRPr sz="1900"/>
            </a:lvl4pPr>
            <a:lvl5pPr lvl="4" rtl="0" algn="l">
              <a:lnSpc>
                <a:spcPct val="100000"/>
              </a:lnSpc>
              <a:spcBef>
                <a:spcPts val="0"/>
              </a:spcBef>
              <a:spcAft>
                <a:spcPts val="0"/>
              </a:spcAft>
              <a:buSzPts val="1900"/>
              <a:buNone/>
              <a:defRPr sz="1900"/>
            </a:lvl5pPr>
            <a:lvl6pPr lvl="5" rtl="0" algn="l">
              <a:lnSpc>
                <a:spcPct val="100000"/>
              </a:lnSpc>
              <a:spcBef>
                <a:spcPts val="0"/>
              </a:spcBef>
              <a:spcAft>
                <a:spcPts val="0"/>
              </a:spcAft>
              <a:buSzPts val="1900"/>
              <a:buNone/>
              <a:defRPr sz="1900"/>
            </a:lvl6pPr>
            <a:lvl7pPr lvl="6" rtl="0" algn="l">
              <a:lnSpc>
                <a:spcPct val="100000"/>
              </a:lnSpc>
              <a:spcBef>
                <a:spcPts val="0"/>
              </a:spcBef>
              <a:spcAft>
                <a:spcPts val="0"/>
              </a:spcAft>
              <a:buSzPts val="1900"/>
              <a:buNone/>
              <a:defRPr sz="1900"/>
            </a:lvl7pPr>
            <a:lvl8pPr lvl="7" rtl="0" algn="l">
              <a:lnSpc>
                <a:spcPct val="100000"/>
              </a:lnSpc>
              <a:spcBef>
                <a:spcPts val="0"/>
              </a:spcBef>
              <a:spcAft>
                <a:spcPts val="0"/>
              </a:spcAft>
              <a:buSzPts val="1900"/>
              <a:buNone/>
              <a:defRPr sz="1900"/>
            </a:lvl8pPr>
            <a:lvl9pPr lvl="8" rtl="0" algn="l">
              <a:lnSpc>
                <a:spcPct val="100000"/>
              </a:lnSpc>
              <a:spcBef>
                <a:spcPts val="0"/>
              </a:spcBef>
              <a:spcAft>
                <a:spcPts val="0"/>
              </a:spcAft>
              <a:buSzPts val="1900"/>
              <a:buNone/>
              <a:defRPr sz="1900"/>
            </a:lvl9pPr>
          </a:lstStyle>
          <a:p/>
        </p:txBody>
      </p:sp>
      <p:sp>
        <p:nvSpPr>
          <p:cNvPr id="222" name="Google Shape;222;p23"/>
          <p:cNvSpPr txBox="1"/>
          <p:nvPr>
            <p:ph idx="2" type="body"/>
          </p:nvPr>
        </p:nvSpPr>
        <p:spPr>
          <a:xfrm>
            <a:off x="431800" y="2276871"/>
            <a:ext cx="11232300" cy="3840300"/>
          </a:xfrm>
          <a:prstGeom prst="rect">
            <a:avLst/>
          </a:prstGeom>
          <a:noFill/>
          <a:ln>
            <a:noFill/>
          </a:ln>
        </p:spPr>
        <p:txBody>
          <a:bodyPr anchorCtr="0" anchor="t" bIns="0" lIns="0" spcFirstLastPara="1" rIns="0" wrap="square" tIns="0">
            <a:noAutofit/>
          </a:bodyPr>
          <a:lstStyle>
            <a:lvl1pPr indent="-228600" lvl="0" marL="457200" rtl="0" algn="l">
              <a:lnSpc>
                <a:spcPct val="100000"/>
              </a:lnSpc>
              <a:spcBef>
                <a:spcPts val="0"/>
              </a:spcBef>
              <a:spcAft>
                <a:spcPts val="0"/>
              </a:spcAft>
              <a:buClr>
                <a:schemeClr val="dk1"/>
              </a:buClr>
              <a:buSzPts val="1900"/>
              <a:buNone/>
              <a:defRPr sz="1900"/>
            </a:lvl1pPr>
            <a:lvl2pPr indent="-330200" lvl="1" marL="914400" rtl="0" algn="l">
              <a:lnSpc>
                <a:spcPct val="100000"/>
              </a:lnSpc>
              <a:spcBef>
                <a:spcPts val="800"/>
              </a:spcBef>
              <a:spcAft>
                <a:spcPts val="0"/>
              </a:spcAft>
              <a:buClr>
                <a:schemeClr val="dk1"/>
              </a:buClr>
              <a:buSzPts val="1600"/>
              <a:buChar char="•"/>
              <a:defRPr sz="1900"/>
            </a:lvl2pPr>
            <a:lvl3pPr indent="-311150" lvl="2" marL="1371600" rtl="0" algn="l">
              <a:lnSpc>
                <a:spcPct val="100000"/>
              </a:lnSpc>
              <a:spcBef>
                <a:spcPts val="800"/>
              </a:spcBef>
              <a:spcAft>
                <a:spcPts val="0"/>
              </a:spcAft>
              <a:buClr>
                <a:schemeClr val="dk1"/>
              </a:buClr>
              <a:buSzPts val="1300"/>
              <a:buChar char="▪"/>
              <a:defRPr sz="1900"/>
            </a:lvl3pPr>
            <a:lvl4pPr indent="-298450" lvl="3" marL="1828800" rtl="0" algn="l">
              <a:lnSpc>
                <a:spcPct val="100000"/>
              </a:lnSpc>
              <a:spcBef>
                <a:spcPts val="100"/>
              </a:spcBef>
              <a:spcAft>
                <a:spcPts val="0"/>
              </a:spcAft>
              <a:buClr>
                <a:schemeClr val="dk1"/>
              </a:buClr>
              <a:buSzPts val="1100"/>
              <a:buChar char="•"/>
              <a:defRPr sz="1900"/>
            </a:lvl4pPr>
            <a:lvl5pPr indent="-285750" lvl="4" marL="2286000" rtl="0" algn="l">
              <a:lnSpc>
                <a:spcPct val="100000"/>
              </a:lnSpc>
              <a:spcBef>
                <a:spcPts val="100"/>
              </a:spcBef>
              <a:spcAft>
                <a:spcPts val="0"/>
              </a:spcAft>
              <a:buClr>
                <a:schemeClr val="dk1"/>
              </a:buClr>
              <a:buSzPts val="900"/>
              <a:buChar char="▪"/>
              <a:defRPr sz="1900"/>
            </a:lvl5pPr>
            <a:lvl6pPr indent="-381000" lvl="5" marL="2743200" rtl="0" algn="l">
              <a:lnSpc>
                <a:spcPct val="100000"/>
              </a:lnSpc>
              <a:spcBef>
                <a:spcPts val="100"/>
              </a:spcBef>
              <a:spcAft>
                <a:spcPts val="0"/>
              </a:spcAft>
              <a:buClr>
                <a:schemeClr val="dk1"/>
              </a:buClr>
              <a:buSzPts val="2400"/>
              <a:buChar char="•"/>
              <a:defRPr sz="1900"/>
            </a:lvl6pPr>
            <a:lvl7pPr indent="-381000" lvl="6" marL="3200400" rtl="0" algn="l">
              <a:lnSpc>
                <a:spcPct val="100000"/>
              </a:lnSpc>
              <a:spcBef>
                <a:spcPts val="0"/>
              </a:spcBef>
              <a:spcAft>
                <a:spcPts val="0"/>
              </a:spcAft>
              <a:buClr>
                <a:schemeClr val="dk1"/>
              </a:buClr>
              <a:buSzPts val="2400"/>
              <a:buChar char="•"/>
              <a:defRPr sz="1900"/>
            </a:lvl7pPr>
            <a:lvl8pPr indent="-228600" lvl="7" marL="3657600" rtl="0" algn="l">
              <a:lnSpc>
                <a:spcPct val="100000"/>
              </a:lnSpc>
              <a:spcBef>
                <a:spcPts val="0"/>
              </a:spcBef>
              <a:spcAft>
                <a:spcPts val="0"/>
              </a:spcAft>
              <a:buClr>
                <a:schemeClr val="dk1"/>
              </a:buClr>
              <a:buSzPts val="2400"/>
              <a:buNone/>
              <a:defRPr sz="1900"/>
            </a:lvl8pPr>
            <a:lvl9pPr indent="-381000" lvl="8" marL="4114800" rtl="0" algn="l">
              <a:lnSpc>
                <a:spcPct val="100000"/>
              </a:lnSpc>
              <a:spcBef>
                <a:spcPts val="0"/>
              </a:spcBef>
              <a:spcAft>
                <a:spcPts val="0"/>
              </a:spcAft>
              <a:buClr>
                <a:schemeClr val="dk1"/>
              </a:buClr>
              <a:buSzPts val="2400"/>
              <a:buChar char="•"/>
              <a:defRPr sz="1900"/>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seul 7">
  <p:cSld name="TITLE_ONLY_10">
    <p:spTree>
      <p:nvGrpSpPr>
        <p:cNvPr id="223" name="Shape 223"/>
        <p:cNvGrpSpPr/>
        <p:nvPr/>
      </p:nvGrpSpPr>
      <p:grpSpPr>
        <a:xfrm>
          <a:off x="0" y="0"/>
          <a:ext cx="0" cy="0"/>
          <a:chOff x="0" y="0"/>
          <a:chExt cx="0" cy="0"/>
        </a:xfrm>
      </p:grpSpPr>
      <p:sp>
        <p:nvSpPr>
          <p:cNvPr id="224" name="Google Shape;224;p24"/>
          <p:cNvSpPr/>
          <p:nvPr/>
        </p:nvSpPr>
        <p:spPr>
          <a:xfrm rot="2700000">
            <a:off x="-368313" y="-98946"/>
            <a:ext cx="1312712" cy="1475123"/>
          </a:xfrm>
          <a:custGeom>
            <a:rect b="b" l="l" r="r" t="t"/>
            <a:pathLst>
              <a:path extrusionOk="0" h="1474303" w="1311982">
                <a:moveTo>
                  <a:pt x="0" y="489668"/>
                </a:moveTo>
                <a:lnTo>
                  <a:pt x="485368" y="5413"/>
                </a:lnTo>
                <a:lnTo>
                  <a:pt x="1311982" y="0"/>
                </a:lnTo>
                <a:lnTo>
                  <a:pt x="1311982" y="1460776"/>
                </a:lnTo>
                <a:lnTo>
                  <a:pt x="979337" y="1474303"/>
                </a:lnTo>
                <a:lnTo>
                  <a:pt x="0" y="489668"/>
                </a:lnTo>
                <a:close/>
              </a:path>
            </a:pathLst>
          </a:custGeom>
          <a:gradFill>
            <a:gsLst>
              <a:gs pos="0">
                <a:srgbClr val="F7F4F9"/>
              </a:gs>
              <a:gs pos="100000">
                <a:srgbClr val="612491">
                  <a:alpha val="17647"/>
                </a:srgbClr>
              </a:gs>
            </a:gsLst>
            <a:lin ang="1620003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Calibri"/>
              <a:ea typeface="Calibri"/>
              <a:cs typeface="Calibri"/>
              <a:sym typeface="Calibri"/>
            </a:endParaRPr>
          </a:p>
        </p:txBody>
      </p:sp>
      <p:sp>
        <p:nvSpPr>
          <p:cNvPr id="225" name="Google Shape;225;p24"/>
          <p:cNvSpPr/>
          <p:nvPr/>
        </p:nvSpPr>
        <p:spPr>
          <a:xfrm>
            <a:off x="10092924" y="4649395"/>
            <a:ext cx="2099895" cy="2208605"/>
          </a:xfrm>
          <a:custGeom>
            <a:rect b="b" l="l" r="r" t="t"/>
            <a:pathLst>
              <a:path extrusionOk="0" h="2208605" w="2099895">
                <a:moveTo>
                  <a:pt x="155575" y="2208605"/>
                </a:moveTo>
                <a:lnTo>
                  <a:pt x="2098675" y="2208605"/>
                </a:lnTo>
                <a:cubicBezTo>
                  <a:pt x="2102908" y="1551380"/>
                  <a:pt x="2094429" y="657225"/>
                  <a:pt x="2098662" y="0"/>
                </a:cubicBezTo>
                <a:lnTo>
                  <a:pt x="0" y="2046680"/>
                </a:lnTo>
                <a:lnTo>
                  <a:pt x="155575" y="2208605"/>
                </a:lnTo>
                <a:close/>
              </a:path>
            </a:pathLst>
          </a:custGeom>
          <a:gradFill>
            <a:gsLst>
              <a:gs pos="0">
                <a:srgbClr val="F5F7FC">
                  <a:alpha val="0"/>
                </a:srgbClr>
              </a:gs>
              <a:gs pos="99000">
                <a:srgbClr val="5DEEE3">
                  <a:alpha val="34509"/>
                </a:srgbClr>
              </a:gs>
              <a:gs pos="100000">
                <a:srgbClr val="5DEEE3">
                  <a:alpha val="34509"/>
                </a:srgbClr>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Calibri"/>
              <a:ea typeface="Calibri"/>
              <a:cs typeface="Calibri"/>
              <a:sym typeface="Calibri"/>
            </a:endParaRPr>
          </a:p>
        </p:txBody>
      </p:sp>
      <p:sp>
        <p:nvSpPr>
          <p:cNvPr id="226" name="Google Shape;226;p24"/>
          <p:cNvSpPr/>
          <p:nvPr/>
        </p:nvSpPr>
        <p:spPr>
          <a:xfrm>
            <a:off x="10504106" y="6188075"/>
            <a:ext cx="1184275" cy="669925"/>
          </a:xfrm>
          <a:custGeom>
            <a:rect b="b" l="l" r="r" t="t"/>
            <a:pathLst>
              <a:path extrusionOk="0" h="669925" w="1184275">
                <a:moveTo>
                  <a:pt x="69850" y="669925"/>
                </a:moveTo>
                <a:lnTo>
                  <a:pt x="1111250" y="669925"/>
                </a:lnTo>
                <a:lnTo>
                  <a:pt x="1184275" y="593725"/>
                </a:lnTo>
                <a:lnTo>
                  <a:pt x="584200" y="0"/>
                </a:lnTo>
                <a:lnTo>
                  <a:pt x="0" y="596900"/>
                </a:lnTo>
                <a:lnTo>
                  <a:pt x="69850" y="669925"/>
                </a:lnTo>
                <a:close/>
              </a:path>
            </a:pathLst>
          </a:custGeom>
          <a:solidFill>
            <a:srgbClr val="03628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Calibri"/>
              <a:ea typeface="Calibri"/>
              <a:cs typeface="Calibri"/>
              <a:sym typeface="Calibri"/>
            </a:endParaRPr>
          </a:p>
        </p:txBody>
      </p:sp>
      <p:sp>
        <p:nvSpPr>
          <p:cNvPr id="227" name="Google Shape;227;p24"/>
          <p:cNvSpPr/>
          <p:nvPr/>
        </p:nvSpPr>
        <p:spPr>
          <a:xfrm rot="2700000">
            <a:off x="11302521" y="4363375"/>
            <a:ext cx="1778959" cy="1778959"/>
          </a:xfrm>
          <a:custGeom>
            <a:rect b="b" l="l" r="r" t="t"/>
            <a:pathLst>
              <a:path extrusionOk="0" h="1777970" w="1777970">
                <a:moveTo>
                  <a:pt x="0" y="0"/>
                </a:moveTo>
                <a:lnTo>
                  <a:pt x="887943" y="890027"/>
                </a:lnTo>
                <a:lnTo>
                  <a:pt x="1777970" y="1777970"/>
                </a:lnTo>
                <a:lnTo>
                  <a:pt x="0" y="1777970"/>
                </a:lnTo>
                <a:lnTo>
                  <a:pt x="0" y="0"/>
                </a:lnTo>
                <a:close/>
              </a:path>
            </a:pathLst>
          </a:custGeom>
          <a:gradFill>
            <a:gsLst>
              <a:gs pos="0">
                <a:srgbClr val="612491">
                  <a:alpha val="14509"/>
                </a:srgbClr>
              </a:gs>
              <a:gs pos="100000">
                <a:srgbClr val="F7F4F9">
                  <a:alpha val="34509"/>
                </a:srgbClr>
              </a:gs>
            </a:gsLst>
            <a:lin ang="2700006"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Calibri"/>
              <a:ea typeface="Calibri"/>
              <a:cs typeface="Calibri"/>
              <a:sym typeface="Calibri"/>
            </a:endParaRPr>
          </a:p>
        </p:txBody>
      </p:sp>
      <p:sp>
        <p:nvSpPr>
          <p:cNvPr id="228" name="Google Shape;228;p24"/>
          <p:cNvSpPr/>
          <p:nvPr/>
        </p:nvSpPr>
        <p:spPr>
          <a:xfrm rot="2700000">
            <a:off x="-984008" y="3198266"/>
            <a:ext cx="1992734" cy="1987746"/>
          </a:xfrm>
          <a:custGeom>
            <a:rect b="b" l="l" r="r" t="t"/>
            <a:pathLst>
              <a:path extrusionOk="0" h="1412607" w="1412607">
                <a:moveTo>
                  <a:pt x="0" y="0"/>
                </a:moveTo>
                <a:lnTo>
                  <a:pt x="1412607" y="0"/>
                </a:lnTo>
                <a:lnTo>
                  <a:pt x="1412607" y="1412607"/>
                </a:lnTo>
                <a:lnTo>
                  <a:pt x="0" y="0"/>
                </a:lnTo>
                <a:close/>
              </a:path>
            </a:pathLst>
          </a:custGeom>
          <a:gradFill>
            <a:gsLst>
              <a:gs pos="0">
                <a:srgbClr val="E7F6F9"/>
              </a:gs>
              <a:gs pos="69000">
                <a:srgbClr val="E7F6F9">
                  <a:alpha val="0"/>
                </a:srgbClr>
              </a:gs>
              <a:gs pos="100000">
                <a:srgbClr val="E7F6F9">
                  <a:alpha val="0"/>
                </a:srgbClr>
              </a:gs>
            </a:gsLst>
            <a:lin ang="8100019"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Calibri"/>
              <a:ea typeface="Calibri"/>
              <a:cs typeface="Calibri"/>
              <a:sym typeface="Calibri"/>
            </a:endParaRPr>
          </a:p>
        </p:txBody>
      </p:sp>
      <p:sp>
        <p:nvSpPr>
          <p:cNvPr id="229" name="Google Shape;229;p24"/>
          <p:cNvSpPr/>
          <p:nvPr/>
        </p:nvSpPr>
        <p:spPr>
          <a:xfrm rot="2700000">
            <a:off x="-580162" y="4876289"/>
            <a:ext cx="1158682" cy="1158682"/>
          </a:xfrm>
          <a:custGeom>
            <a:rect b="b" l="l" r="r" t="t"/>
            <a:pathLst>
              <a:path extrusionOk="0" h="1412607" w="1412607">
                <a:moveTo>
                  <a:pt x="0" y="0"/>
                </a:moveTo>
                <a:lnTo>
                  <a:pt x="1412607" y="0"/>
                </a:lnTo>
                <a:lnTo>
                  <a:pt x="1412607" y="1412607"/>
                </a:lnTo>
                <a:lnTo>
                  <a:pt x="0" y="0"/>
                </a:lnTo>
                <a:close/>
              </a:path>
            </a:pathLst>
          </a:custGeom>
          <a:gradFill>
            <a:gsLst>
              <a:gs pos="0">
                <a:srgbClr val="E9E6F0"/>
              </a:gs>
              <a:gs pos="99000">
                <a:srgbClr val="FFFFFF">
                  <a:alpha val="0"/>
                </a:srgbClr>
              </a:gs>
              <a:gs pos="100000">
                <a:srgbClr val="FFFFFF">
                  <a:alpha val="0"/>
                </a:srgbClr>
              </a:gs>
            </a:gsLst>
            <a:lin ang="8100019"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Calibri"/>
              <a:ea typeface="Calibri"/>
              <a:cs typeface="Calibri"/>
              <a:sym typeface="Calibri"/>
            </a:endParaRPr>
          </a:p>
        </p:txBody>
      </p:sp>
      <p:sp>
        <p:nvSpPr>
          <p:cNvPr id="230" name="Google Shape;230;p24"/>
          <p:cNvSpPr txBox="1"/>
          <p:nvPr>
            <p:ph type="title"/>
          </p:nvPr>
        </p:nvSpPr>
        <p:spPr>
          <a:xfrm>
            <a:off x="838200" y="365125"/>
            <a:ext cx="10515600" cy="825900"/>
          </a:xfrm>
          <a:prstGeom prst="rect">
            <a:avLst/>
          </a:prstGeom>
          <a:noFill/>
          <a:ln>
            <a:noFill/>
          </a:ln>
        </p:spPr>
        <p:txBody>
          <a:bodyPr anchorCtr="0" anchor="t" bIns="0" lIns="0" spcFirstLastPara="1" rIns="0" wrap="square" tIns="0">
            <a:noAutofit/>
          </a:bodyPr>
          <a:lstStyle>
            <a:lvl1pPr lvl="0" rtl="0" algn="l">
              <a:lnSpc>
                <a:spcPct val="90000"/>
              </a:lnSpc>
              <a:spcBef>
                <a:spcPts val="0"/>
              </a:spcBef>
              <a:spcAft>
                <a:spcPts val="0"/>
              </a:spcAft>
              <a:buClr>
                <a:srgbClr val="612491"/>
              </a:buClr>
              <a:buSzPts val="3200"/>
              <a:buFont typeface="Montserrat"/>
              <a:buNone/>
              <a:defRPr sz="3200"/>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231" name="Google Shape;231;p24"/>
          <p:cNvSpPr txBox="1"/>
          <p:nvPr>
            <p:ph idx="11" type="ftr"/>
          </p:nvPr>
        </p:nvSpPr>
        <p:spPr>
          <a:xfrm>
            <a:off x="1955801" y="6418447"/>
            <a:ext cx="8431500" cy="185700"/>
          </a:xfrm>
          <a:prstGeom prst="rect">
            <a:avLst/>
          </a:prstGeom>
          <a:noFill/>
          <a:ln>
            <a:noFill/>
          </a:ln>
        </p:spPr>
        <p:txBody>
          <a:bodyPr anchorCtr="0" anchor="ctr" bIns="0" lIns="0" spcFirstLastPara="1" rIns="0" wrap="square" tIns="0">
            <a:noAutofit/>
          </a:bodyPr>
          <a:lstStyle>
            <a:lvl1pPr lvl="0" rtl="0" algn="l">
              <a:lnSpc>
                <a:spcPct val="100000"/>
              </a:lnSpc>
              <a:spcBef>
                <a:spcPts val="0"/>
              </a:spcBef>
              <a:spcAft>
                <a:spcPts val="0"/>
              </a:spcAft>
              <a:buSzPts val="1500"/>
              <a:buNone/>
              <a:defRPr sz="1900"/>
            </a:lvl1pPr>
            <a:lvl2pPr lvl="1" rtl="0" algn="l">
              <a:lnSpc>
                <a:spcPct val="100000"/>
              </a:lnSpc>
              <a:spcBef>
                <a:spcPts val="0"/>
              </a:spcBef>
              <a:spcAft>
                <a:spcPts val="0"/>
              </a:spcAft>
              <a:buSzPts val="1500"/>
              <a:buNone/>
              <a:defRPr sz="1900"/>
            </a:lvl2pPr>
            <a:lvl3pPr lvl="2" rtl="0" algn="l">
              <a:lnSpc>
                <a:spcPct val="100000"/>
              </a:lnSpc>
              <a:spcBef>
                <a:spcPts val="0"/>
              </a:spcBef>
              <a:spcAft>
                <a:spcPts val="0"/>
              </a:spcAft>
              <a:buSzPts val="1500"/>
              <a:buNone/>
              <a:defRPr sz="1900"/>
            </a:lvl3pPr>
            <a:lvl4pPr lvl="3" rtl="0" algn="l">
              <a:lnSpc>
                <a:spcPct val="100000"/>
              </a:lnSpc>
              <a:spcBef>
                <a:spcPts val="0"/>
              </a:spcBef>
              <a:spcAft>
                <a:spcPts val="0"/>
              </a:spcAft>
              <a:buSzPts val="1500"/>
              <a:buNone/>
              <a:defRPr sz="1900"/>
            </a:lvl4pPr>
            <a:lvl5pPr lvl="4" rtl="0" algn="l">
              <a:lnSpc>
                <a:spcPct val="100000"/>
              </a:lnSpc>
              <a:spcBef>
                <a:spcPts val="0"/>
              </a:spcBef>
              <a:spcAft>
                <a:spcPts val="0"/>
              </a:spcAft>
              <a:buSzPts val="1500"/>
              <a:buNone/>
              <a:defRPr sz="1900"/>
            </a:lvl5pPr>
            <a:lvl6pPr lvl="5" rtl="0" algn="l">
              <a:lnSpc>
                <a:spcPct val="100000"/>
              </a:lnSpc>
              <a:spcBef>
                <a:spcPts val="0"/>
              </a:spcBef>
              <a:spcAft>
                <a:spcPts val="0"/>
              </a:spcAft>
              <a:buSzPts val="1500"/>
              <a:buNone/>
              <a:defRPr sz="1900"/>
            </a:lvl6pPr>
            <a:lvl7pPr lvl="6" rtl="0" algn="l">
              <a:lnSpc>
                <a:spcPct val="100000"/>
              </a:lnSpc>
              <a:spcBef>
                <a:spcPts val="0"/>
              </a:spcBef>
              <a:spcAft>
                <a:spcPts val="0"/>
              </a:spcAft>
              <a:buSzPts val="1500"/>
              <a:buNone/>
              <a:defRPr sz="1900"/>
            </a:lvl7pPr>
            <a:lvl8pPr lvl="7" rtl="0" algn="l">
              <a:lnSpc>
                <a:spcPct val="100000"/>
              </a:lnSpc>
              <a:spcBef>
                <a:spcPts val="0"/>
              </a:spcBef>
              <a:spcAft>
                <a:spcPts val="0"/>
              </a:spcAft>
              <a:buSzPts val="1500"/>
              <a:buNone/>
              <a:defRPr sz="1900"/>
            </a:lvl8pPr>
            <a:lvl9pPr lvl="8" rtl="0" algn="l">
              <a:lnSpc>
                <a:spcPct val="100000"/>
              </a:lnSpc>
              <a:spcBef>
                <a:spcPts val="0"/>
              </a:spcBef>
              <a:spcAft>
                <a:spcPts val="0"/>
              </a:spcAft>
              <a:buSzPts val="1500"/>
              <a:buNone/>
              <a:defRPr sz="1900"/>
            </a:lvl9pPr>
          </a:lstStyle>
          <a:p/>
        </p:txBody>
      </p:sp>
      <p:sp>
        <p:nvSpPr>
          <p:cNvPr id="232" name="Google Shape;232;p24"/>
          <p:cNvSpPr txBox="1"/>
          <p:nvPr>
            <p:ph idx="12" type="sldNum"/>
          </p:nvPr>
        </p:nvSpPr>
        <p:spPr>
          <a:xfrm>
            <a:off x="10838688" y="6356350"/>
            <a:ext cx="515100" cy="365100"/>
          </a:xfrm>
          <a:prstGeom prst="rect">
            <a:avLst/>
          </a:prstGeom>
          <a:noFill/>
          <a:ln>
            <a:noFill/>
          </a:ln>
        </p:spPr>
        <p:txBody>
          <a:bodyPr anchorCtr="0" anchor="ctr" bIns="45700" lIns="91425" spcFirstLastPara="1" rIns="91425" wrap="square" tIns="45700">
            <a:noAutofit/>
          </a:bodyPr>
          <a:lstStyle>
            <a:lvl1pPr indent="0" lvl="0" marL="0" marR="0" rtl="0" algn="ctr">
              <a:lnSpc>
                <a:spcPct val="100000"/>
              </a:lnSpc>
              <a:spcBef>
                <a:spcPts val="0"/>
              </a:spcBef>
              <a:spcAft>
                <a:spcPts val="0"/>
              </a:spcAft>
              <a:buClr>
                <a:srgbClr val="000000"/>
              </a:buClr>
              <a:buSzPts val="1200"/>
              <a:buFont typeface="Arial"/>
              <a:buNone/>
              <a:defRPr b="1" i="0" sz="1200" u="none" cap="none" strike="noStrike">
                <a:solidFill>
                  <a:schemeClr val="lt1"/>
                </a:solidFill>
                <a:latin typeface="Montserrat"/>
                <a:ea typeface="Montserrat"/>
                <a:cs typeface="Montserrat"/>
                <a:sym typeface="Montserrat"/>
              </a:defRPr>
            </a:lvl1pPr>
            <a:lvl2pPr indent="0" lvl="1" marL="0" marR="0" rtl="0" algn="ctr">
              <a:lnSpc>
                <a:spcPct val="100000"/>
              </a:lnSpc>
              <a:spcBef>
                <a:spcPts val="0"/>
              </a:spcBef>
              <a:spcAft>
                <a:spcPts val="0"/>
              </a:spcAft>
              <a:buClr>
                <a:srgbClr val="000000"/>
              </a:buClr>
              <a:buSzPts val="1200"/>
              <a:buFont typeface="Arial"/>
              <a:buNone/>
              <a:defRPr b="1" i="0" sz="1200" u="none" cap="none" strike="noStrike">
                <a:solidFill>
                  <a:schemeClr val="lt1"/>
                </a:solidFill>
                <a:latin typeface="Montserrat"/>
                <a:ea typeface="Montserrat"/>
                <a:cs typeface="Montserrat"/>
                <a:sym typeface="Montserrat"/>
              </a:defRPr>
            </a:lvl2pPr>
            <a:lvl3pPr indent="0" lvl="2" marL="0" marR="0" rtl="0" algn="ctr">
              <a:lnSpc>
                <a:spcPct val="100000"/>
              </a:lnSpc>
              <a:spcBef>
                <a:spcPts val="0"/>
              </a:spcBef>
              <a:spcAft>
                <a:spcPts val="0"/>
              </a:spcAft>
              <a:buClr>
                <a:srgbClr val="000000"/>
              </a:buClr>
              <a:buSzPts val="1200"/>
              <a:buFont typeface="Arial"/>
              <a:buNone/>
              <a:defRPr b="1" i="0" sz="1200" u="none" cap="none" strike="noStrike">
                <a:solidFill>
                  <a:schemeClr val="lt1"/>
                </a:solidFill>
                <a:latin typeface="Montserrat"/>
                <a:ea typeface="Montserrat"/>
                <a:cs typeface="Montserrat"/>
                <a:sym typeface="Montserrat"/>
              </a:defRPr>
            </a:lvl3pPr>
            <a:lvl4pPr indent="0" lvl="3" marL="0" marR="0" rtl="0" algn="ctr">
              <a:lnSpc>
                <a:spcPct val="100000"/>
              </a:lnSpc>
              <a:spcBef>
                <a:spcPts val="0"/>
              </a:spcBef>
              <a:spcAft>
                <a:spcPts val="0"/>
              </a:spcAft>
              <a:buClr>
                <a:srgbClr val="000000"/>
              </a:buClr>
              <a:buSzPts val="1200"/>
              <a:buFont typeface="Arial"/>
              <a:buNone/>
              <a:defRPr b="1" i="0" sz="1200" u="none" cap="none" strike="noStrike">
                <a:solidFill>
                  <a:schemeClr val="lt1"/>
                </a:solidFill>
                <a:latin typeface="Montserrat"/>
                <a:ea typeface="Montserrat"/>
                <a:cs typeface="Montserrat"/>
                <a:sym typeface="Montserrat"/>
              </a:defRPr>
            </a:lvl4pPr>
            <a:lvl5pPr indent="0" lvl="4" marL="0" marR="0" rtl="0" algn="ctr">
              <a:lnSpc>
                <a:spcPct val="100000"/>
              </a:lnSpc>
              <a:spcBef>
                <a:spcPts val="0"/>
              </a:spcBef>
              <a:spcAft>
                <a:spcPts val="0"/>
              </a:spcAft>
              <a:buClr>
                <a:srgbClr val="000000"/>
              </a:buClr>
              <a:buSzPts val="1200"/>
              <a:buFont typeface="Arial"/>
              <a:buNone/>
              <a:defRPr b="1" i="0" sz="1200" u="none" cap="none" strike="noStrike">
                <a:solidFill>
                  <a:schemeClr val="lt1"/>
                </a:solidFill>
                <a:latin typeface="Montserrat"/>
                <a:ea typeface="Montserrat"/>
                <a:cs typeface="Montserrat"/>
                <a:sym typeface="Montserrat"/>
              </a:defRPr>
            </a:lvl5pPr>
            <a:lvl6pPr indent="0" lvl="5" marL="0" marR="0" rtl="0" algn="ctr">
              <a:lnSpc>
                <a:spcPct val="100000"/>
              </a:lnSpc>
              <a:spcBef>
                <a:spcPts val="0"/>
              </a:spcBef>
              <a:spcAft>
                <a:spcPts val="0"/>
              </a:spcAft>
              <a:buClr>
                <a:srgbClr val="000000"/>
              </a:buClr>
              <a:buSzPts val="1200"/>
              <a:buFont typeface="Arial"/>
              <a:buNone/>
              <a:defRPr b="1" i="0" sz="1200" u="none" cap="none" strike="noStrike">
                <a:solidFill>
                  <a:schemeClr val="lt1"/>
                </a:solidFill>
                <a:latin typeface="Montserrat"/>
                <a:ea typeface="Montserrat"/>
                <a:cs typeface="Montserrat"/>
                <a:sym typeface="Montserrat"/>
              </a:defRPr>
            </a:lvl6pPr>
            <a:lvl7pPr indent="0" lvl="6" marL="0" marR="0" rtl="0" algn="ctr">
              <a:lnSpc>
                <a:spcPct val="100000"/>
              </a:lnSpc>
              <a:spcBef>
                <a:spcPts val="0"/>
              </a:spcBef>
              <a:spcAft>
                <a:spcPts val="0"/>
              </a:spcAft>
              <a:buClr>
                <a:srgbClr val="000000"/>
              </a:buClr>
              <a:buSzPts val="1200"/>
              <a:buFont typeface="Arial"/>
              <a:buNone/>
              <a:defRPr b="1" i="0" sz="1200" u="none" cap="none" strike="noStrike">
                <a:solidFill>
                  <a:schemeClr val="lt1"/>
                </a:solidFill>
                <a:latin typeface="Montserrat"/>
                <a:ea typeface="Montserrat"/>
                <a:cs typeface="Montserrat"/>
                <a:sym typeface="Montserrat"/>
              </a:defRPr>
            </a:lvl7pPr>
            <a:lvl8pPr indent="0" lvl="7" marL="0" marR="0" rtl="0" algn="ctr">
              <a:lnSpc>
                <a:spcPct val="100000"/>
              </a:lnSpc>
              <a:spcBef>
                <a:spcPts val="0"/>
              </a:spcBef>
              <a:spcAft>
                <a:spcPts val="0"/>
              </a:spcAft>
              <a:buClr>
                <a:srgbClr val="000000"/>
              </a:buClr>
              <a:buSzPts val="1200"/>
              <a:buFont typeface="Arial"/>
              <a:buNone/>
              <a:defRPr b="1" i="0" sz="1200" u="none" cap="none" strike="noStrike">
                <a:solidFill>
                  <a:schemeClr val="lt1"/>
                </a:solidFill>
                <a:latin typeface="Montserrat"/>
                <a:ea typeface="Montserrat"/>
                <a:cs typeface="Montserrat"/>
                <a:sym typeface="Montserrat"/>
              </a:defRPr>
            </a:lvl8pPr>
            <a:lvl9pPr indent="0" lvl="8" marL="0" marR="0" rtl="0" algn="ctr">
              <a:lnSpc>
                <a:spcPct val="100000"/>
              </a:lnSpc>
              <a:spcBef>
                <a:spcPts val="0"/>
              </a:spcBef>
              <a:spcAft>
                <a:spcPts val="0"/>
              </a:spcAft>
              <a:buClr>
                <a:srgbClr val="000000"/>
              </a:buClr>
              <a:buSzPts val="1200"/>
              <a:buFont typeface="Arial"/>
              <a:buNone/>
              <a:defRPr b="1" i="0" sz="1200" u="none" cap="none" strike="noStrike">
                <a:solidFill>
                  <a:schemeClr val="lt1"/>
                </a:solidFill>
                <a:latin typeface="Montserrat"/>
                <a:ea typeface="Montserrat"/>
                <a:cs typeface="Montserrat"/>
                <a:sym typeface="Montserrat"/>
              </a:defRPr>
            </a:lvl9pPr>
          </a:lstStyle>
          <a:p>
            <a:pPr indent="0" lvl="0" marL="0" rtl="0" algn="ctr">
              <a:spcBef>
                <a:spcPts val="0"/>
              </a:spcBef>
              <a:spcAft>
                <a:spcPts val="0"/>
              </a:spcAft>
              <a:buNone/>
            </a:pPr>
            <a:fld id="{00000000-1234-1234-1234-123412341234}" type="slidenum">
              <a:rPr lang="fr-FR"/>
              <a:t>‹#›</a:t>
            </a:fld>
            <a:endParaRPr/>
          </a:p>
        </p:txBody>
      </p:sp>
      <p:pic>
        <p:nvPicPr>
          <p:cNvPr id="233" name="Google Shape;233;p24"/>
          <p:cNvPicPr preferRelativeResize="0"/>
          <p:nvPr/>
        </p:nvPicPr>
        <p:blipFill rotWithShape="1">
          <a:blip r:embed="rId2">
            <a:alphaModFix/>
          </a:blip>
          <a:srcRect b="0" l="0" r="0" t="0"/>
          <a:stretch/>
        </p:blipFill>
        <p:spPr>
          <a:xfrm>
            <a:off x="838200" y="6418447"/>
            <a:ext cx="869950" cy="185393"/>
          </a:xfrm>
          <a:prstGeom prst="rect">
            <a:avLst/>
          </a:prstGeom>
          <a:noFill/>
          <a:ln>
            <a:noFill/>
          </a:ln>
        </p:spPr>
      </p:pic>
      <p:cxnSp>
        <p:nvCxnSpPr>
          <p:cNvPr id="234" name="Google Shape;234;p24"/>
          <p:cNvCxnSpPr/>
          <p:nvPr/>
        </p:nvCxnSpPr>
        <p:spPr>
          <a:xfrm>
            <a:off x="1831975" y="6418447"/>
            <a:ext cx="0" cy="439500"/>
          </a:xfrm>
          <a:prstGeom prst="straightConnector1">
            <a:avLst/>
          </a:prstGeom>
          <a:noFill/>
          <a:ln cap="flat" cmpd="sng" w="12700">
            <a:solidFill>
              <a:srgbClr val="036287"/>
            </a:solidFill>
            <a:prstDash val="solid"/>
            <a:miter lim="800000"/>
            <a:headEnd len="sm" w="sm" type="none"/>
            <a:tailEnd len="sm" w="sm" type="none"/>
          </a:ln>
        </p:spPr>
      </p:cxn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seul 8">
  <p:cSld name="TITLE_ONLY_11">
    <p:spTree>
      <p:nvGrpSpPr>
        <p:cNvPr id="235" name="Shape 235"/>
        <p:cNvGrpSpPr/>
        <p:nvPr/>
      </p:nvGrpSpPr>
      <p:grpSpPr>
        <a:xfrm>
          <a:off x="0" y="0"/>
          <a:ext cx="0" cy="0"/>
          <a:chOff x="0" y="0"/>
          <a:chExt cx="0" cy="0"/>
        </a:xfrm>
      </p:grpSpPr>
      <p:sp>
        <p:nvSpPr>
          <p:cNvPr id="236" name="Google Shape;236;p25"/>
          <p:cNvSpPr/>
          <p:nvPr/>
        </p:nvSpPr>
        <p:spPr>
          <a:xfrm rot="2700000">
            <a:off x="-368313" y="-98946"/>
            <a:ext cx="1312712" cy="1475123"/>
          </a:xfrm>
          <a:custGeom>
            <a:rect b="b" l="l" r="r" t="t"/>
            <a:pathLst>
              <a:path extrusionOk="0" h="1474303" w="1311982">
                <a:moveTo>
                  <a:pt x="0" y="489668"/>
                </a:moveTo>
                <a:lnTo>
                  <a:pt x="485368" y="5413"/>
                </a:lnTo>
                <a:lnTo>
                  <a:pt x="1311982" y="0"/>
                </a:lnTo>
                <a:lnTo>
                  <a:pt x="1311982" y="1460776"/>
                </a:lnTo>
                <a:lnTo>
                  <a:pt x="979337" y="1474303"/>
                </a:lnTo>
                <a:lnTo>
                  <a:pt x="0" y="489668"/>
                </a:lnTo>
                <a:close/>
              </a:path>
            </a:pathLst>
          </a:custGeom>
          <a:gradFill>
            <a:gsLst>
              <a:gs pos="0">
                <a:srgbClr val="F7F4F9"/>
              </a:gs>
              <a:gs pos="100000">
                <a:srgbClr val="612491">
                  <a:alpha val="17647"/>
                </a:srgbClr>
              </a:gs>
            </a:gsLst>
            <a:lin ang="1620003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Calibri"/>
              <a:ea typeface="Calibri"/>
              <a:cs typeface="Calibri"/>
              <a:sym typeface="Calibri"/>
            </a:endParaRPr>
          </a:p>
        </p:txBody>
      </p:sp>
      <p:sp>
        <p:nvSpPr>
          <p:cNvPr id="237" name="Google Shape;237;p25"/>
          <p:cNvSpPr/>
          <p:nvPr/>
        </p:nvSpPr>
        <p:spPr>
          <a:xfrm>
            <a:off x="10092924" y="4649395"/>
            <a:ext cx="2099895" cy="2208605"/>
          </a:xfrm>
          <a:custGeom>
            <a:rect b="b" l="l" r="r" t="t"/>
            <a:pathLst>
              <a:path extrusionOk="0" h="2208605" w="2099895">
                <a:moveTo>
                  <a:pt x="155575" y="2208605"/>
                </a:moveTo>
                <a:lnTo>
                  <a:pt x="2098675" y="2208605"/>
                </a:lnTo>
                <a:cubicBezTo>
                  <a:pt x="2102908" y="1551380"/>
                  <a:pt x="2094429" y="657225"/>
                  <a:pt x="2098662" y="0"/>
                </a:cubicBezTo>
                <a:lnTo>
                  <a:pt x="0" y="2046680"/>
                </a:lnTo>
                <a:lnTo>
                  <a:pt x="155575" y="2208605"/>
                </a:lnTo>
                <a:close/>
              </a:path>
            </a:pathLst>
          </a:custGeom>
          <a:gradFill>
            <a:gsLst>
              <a:gs pos="0">
                <a:srgbClr val="F5F7FC">
                  <a:alpha val="0"/>
                </a:srgbClr>
              </a:gs>
              <a:gs pos="99000">
                <a:srgbClr val="5DEEE3">
                  <a:alpha val="34509"/>
                </a:srgbClr>
              </a:gs>
              <a:gs pos="100000">
                <a:srgbClr val="5DEEE3">
                  <a:alpha val="34509"/>
                </a:srgbClr>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Calibri"/>
              <a:ea typeface="Calibri"/>
              <a:cs typeface="Calibri"/>
              <a:sym typeface="Calibri"/>
            </a:endParaRPr>
          </a:p>
        </p:txBody>
      </p:sp>
      <p:sp>
        <p:nvSpPr>
          <p:cNvPr id="238" name="Google Shape;238;p25"/>
          <p:cNvSpPr/>
          <p:nvPr/>
        </p:nvSpPr>
        <p:spPr>
          <a:xfrm>
            <a:off x="10504106" y="6188075"/>
            <a:ext cx="1184275" cy="669925"/>
          </a:xfrm>
          <a:custGeom>
            <a:rect b="b" l="l" r="r" t="t"/>
            <a:pathLst>
              <a:path extrusionOk="0" h="669925" w="1184275">
                <a:moveTo>
                  <a:pt x="69850" y="669925"/>
                </a:moveTo>
                <a:lnTo>
                  <a:pt x="1111250" y="669925"/>
                </a:lnTo>
                <a:lnTo>
                  <a:pt x="1184275" y="593725"/>
                </a:lnTo>
                <a:lnTo>
                  <a:pt x="584200" y="0"/>
                </a:lnTo>
                <a:lnTo>
                  <a:pt x="0" y="596900"/>
                </a:lnTo>
                <a:lnTo>
                  <a:pt x="69850" y="669925"/>
                </a:lnTo>
                <a:close/>
              </a:path>
            </a:pathLst>
          </a:custGeom>
          <a:solidFill>
            <a:srgbClr val="03628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Calibri"/>
              <a:ea typeface="Calibri"/>
              <a:cs typeface="Calibri"/>
              <a:sym typeface="Calibri"/>
            </a:endParaRPr>
          </a:p>
        </p:txBody>
      </p:sp>
      <p:sp>
        <p:nvSpPr>
          <p:cNvPr id="239" name="Google Shape;239;p25"/>
          <p:cNvSpPr/>
          <p:nvPr/>
        </p:nvSpPr>
        <p:spPr>
          <a:xfrm rot="2700000">
            <a:off x="11302521" y="4363375"/>
            <a:ext cx="1778959" cy="1778959"/>
          </a:xfrm>
          <a:custGeom>
            <a:rect b="b" l="l" r="r" t="t"/>
            <a:pathLst>
              <a:path extrusionOk="0" h="1777970" w="1777970">
                <a:moveTo>
                  <a:pt x="0" y="0"/>
                </a:moveTo>
                <a:lnTo>
                  <a:pt x="887943" y="890027"/>
                </a:lnTo>
                <a:lnTo>
                  <a:pt x="1777970" y="1777970"/>
                </a:lnTo>
                <a:lnTo>
                  <a:pt x="0" y="1777970"/>
                </a:lnTo>
                <a:lnTo>
                  <a:pt x="0" y="0"/>
                </a:lnTo>
                <a:close/>
              </a:path>
            </a:pathLst>
          </a:custGeom>
          <a:gradFill>
            <a:gsLst>
              <a:gs pos="0">
                <a:srgbClr val="612491">
                  <a:alpha val="14509"/>
                </a:srgbClr>
              </a:gs>
              <a:gs pos="100000">
                <a:srgbClr val="F7F4F9">
                  <a:alpha val="34509"/>
                </a:srgbClr>
              </a:gs>
            </a:gsLst>
            <a:lin ang="2700006"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Calibri"/>
              <a:ea typeface="Calibri"/>
              <a:cs typeface="Calibri"/>
              <a:sym typeface="Calibri"/>
            </a:endParaRPr>
          </a:p>
        </p:txBody>
      </p:sp>
      <p:sp>
        <p:nvSpPr>
          <p:cNvPr id="240" name="Google Shape;240;p25"/>
          <p:cNvSpPr/>
          <p:nvPr/>
        </p:nvSpPr>
        <p:spPr>
          <a:xfrm rot="2700000">
            <a:off x="-984008" y="3198266"/>
            <a:ext cx="1992734" cy="1987746"/>
          </a:xfrm>
          <a:custGeom>
            <a:rect b="b" l="l" r="r" t="t"/>
            <a:pathLst>
              <a:path extrusionOk="0" h="1412607" w="1412607">
                <a:moveTo>
                  <a:pt x="0" y="0"/>
                </a:moveTo>
                <a:lnTo>
                  <a:pt x="1412607" y="0"/>
                </a:lnTo>
                <a:lnTo>
                  <a:pt x="1412607" y="1412607"/>
                </a:lnTo>
                <a:lnTo>
                  <a:pt x="0" y="0"/>
                </a:lnTo>
                <a:close/>
              </a:path>
            </a:pathLst>
          </a:custGeom>
          <a:gradFill>
            <a:gsLst>
              <a:gs pos="0">
                <a:srgbClr val="E7F6F9"/>
              </a:gs>
              <a:gs pos="69000">
                <a:srgbClr val="E7F6F9">
                  <a:alpha val="0"/>
                </a:srgbClr>
              </a:gs>
              <a:gs pos="100000">
                <a:srgbClr val="E7F6F9">
                  <a:alpha val="0"/>
                </a:srgbClr>
              </a:gs>
            </a:gsLst>
            <a:lin ang="8100019"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Calibri"/>
              <a:ea typeface="Calibri"/>
              <a:cs typeface="Calibri"/>
              <a:sym typeface="Calibri"/>
            </a:endParaRPr>
          </a:p>
        </p:txBody>
      </p:sp>
      <p:sp>
        <p:nvSpPr>
          <p:cNvPr id="241" name="Google Shape;241;p25"/>
          <p:cNvSpPr/>
          <p:nvPr/>
        </p:nvSpPr>
        <p:spPr>
          <a:xfrm rot="2700000">
            <a:off x="-580162" y="4876289"/>
            <a:ext cx="1158682" cy="1158682"/>
          </a:xfrm>
          <a:custGeom>
            <a:rect b="b" l="l" r="r" t="t"/>
            <a:pathLst>
              <a:path extrusionOk="0" h="1412607" w="1412607">
                <a:moveTo>
                  <a:pt x="0" y="0"/>
                </a:moveTo>
                <a:lnTo>
                  <a:pt x="1412607" y="0"/>
                </a:lnTo>
                <a:lnTo>
                  <a:pt x="1412607" y="1412607"/>
                </a:lnTo>
                <a:lnTo>
                  <a:pt x="0" y="0"/>
                </a:lnTo>
                <a:close/>
              </a:path>
            </a:pathLst>
          </a:custGeom>
          <a:gradFill>
            <a:gsLst>
              <a:gs pos="0">
                <a:srgbClr val="E9E6F0"/>
              </a:gs>
              <a:gs pos="99000">
                <a:srgbClr val="FFFFFF">
                  <a:alpha val="0"/>
                </a:srgbClr>
              </a:gs>
              <a:gs pos="100000">
                <a:srgbClr val="FFFFFF">
                  <a:alpha val="0"/>
                </a:srgbClr>
              </a:gs>
            </a:gsLst>
            <a:lin ang="8100019"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Calibri"/>
              <a:ea typeface="Calibri"/>
              <a:cs typeface="Calibri"/>
              <a:sym typeface="Calibri"/>
            </a:endParaRPr>
          </a:p>
        </p:txBody>
      </p:sp>
      <p:sp>
        <p:nvSpPr>
          <p:cNvPr id="242" name="Google Shape;242;p25"/>
          <p:cNvSpPr txBox="1"/>
          <p:nvPr>
            <p:ph type="title"/>
          </p:nvPr>
        </p:nvSpPr>
        <p:spPr>
          <a:xfrm>
            <a:off x="838200" y="365125"/>
            <a:ext cx="10515600" cy="825900"/>
          </a:xfrm>
          <a:prstGeom prst="rect">
            <a:avLst/>
          </a:prstGeom>
          <a:noFill/>
          <a:ln>
            <a:noFill/>
          </a:ln>
        </p:spPr>
        <p:txBody>
          <a:bodyPr anchorCtr="0" anchor="t" bIns="0" lIns="0" spcFirstLastPara="1" rIns="0" wrap="square" tIns="0">
            <a:noAutofit/>
          </a:bodyPr>
          <a:lstStyle>
            <a:lvl1pPr lvl="0" rtl="0" algn="l">
              <a:lnSpc>
                <a:spcPct val="90000"/>
              </a:lnSpc>
              <a:spcBef>
                <a:spcPts val="0"/>
              </a:spcBef>
              <a:spcAft>
                <a:spcPts val="0"/>
              </a:spcAft>
              <a:buClr>
                <a:srgbClr val="612491"/>
              </a:buClr>
              <a:buSzPts val="3200"/>
              <a:buFont typeface="Montserrat"/>
              <a:buNone/>
              <a:defRPr sz="3200"/>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243" name="Google Shape;243;p25"/>
          <p:cNvSpPr txBox="1"/>
          <p:nvPr>
            <p:ph idx="11" type="ftr"/>
          </p:nvPr>
        </p:nvSpPr>
        <p:spPr>
          <a:xfrm>
            <a:off x="1955801" y="6418447"/>
            <a:ext cx="8431500" cy="185700"/>
          </a:xfrm>
          <a:prstGeom prst="rect">
            <a:avLst/>
          </a:prstGeom>
          <a:noFill/>
          <a:ln>
            <a:noFill/>
          </a:ln>
        </p:spPr>
        <p:txBody>
          <a:bodyPr anchorCtr="0" anchor="ctr" bIns="0" lIns="0" spcFirstLastPara="1" rIns="0" wrap="square" tIns="0">
            <a:noAutofit/>
          </a:bodyPr>
          <a:lstStyle>
            <a:lvl1pPr lvl="0" rtl="0" algn="l">
              <a:lnSpc>
                <a:spcPct val="100000"/>
              </a:lnSpc>
              <a:spcBef>
                <a:spcPts val="0"/>
              </a:spcBef>
              <a:spcAft>
                <a:spcPts val="0"/>
              </a:spcAft>
              <a:buSzPts val="1500"/>
              <a:buNone/>
              <a:defRPr sz="1900"/>
            </a:lvl1pPr>
            <a:lvl2pPr lvl="1" rtl="0" algn="l">
              <a:lnSpc>
                <a:spcPct val="100000"/>
              </a:lnSpc>
              <a:spcBef>
                <a:spcPts val="0"/>
              </a:spcBef>
              <a:spcAft>
                <a:spcPts val="0"/>
              </a:spcAft>
              <a:buSzPts val="1500"/>
              <a:buNone/>
              <a:defRPr sz="1900"/>
            </a:lvl2pPr>
            <a:lvl3pPr lvl="2" rtl="0" algn="l">
              <a:lnSpc>
                <a:spcPct val="100000"/>
              </a:lnSpc>
              <a:spcBef>
                <a:spcPts val="0"/>
              </a:spcBef>
              <a:spcAft>
                <a:spcPts val="0"/>
              </a:spcAft>
              <a:buSzPts val="1500"/>
              <a:buNone/>
              <a:defRPr sz="1900"/>
            </a:lvl3pPr>
            <a:lvl4pPr lvl="3" rtl="0" algn="l">
              <a:lnSpc>
                <a:spcPct val="100000"/>
              </a:lnSpc>
              <a:spcBef>
                <a:spcPts val="0"/>
              </a:spcBef>
              <a:spcAft>
                <a:spcPts val="0"/>
              </a:spcAft>
              <a:buSzPts val="1500"/>
              <a:buNone/>
              <a:defRPr sz="1900"/>
            </a:lvl4pPr>
            <a:lvl5pPr lvl="4" rtl="0" algn="l">
              <a:lnSpc>
                <a:spcPct val="100000"/>
              </a:lnSpc>
              <a:spcBef>
                <a:spcPts val="0"/>
              </a:spcBef>
              <a:spcAft>
                <a:spcPts val="0"/>
              </a:spcAft>
              <a:buSzPts val="1500"/>
              <a:buNone/>
              <a:defRPr sz="1900"/>
            </a:lvl5pPr>
            <a:lvl6pPr lvl="5" rtl="0" algn="l">
              <a:lnSpc>
                <a:spcPct val="100000"/>
              </a:lnSpc>
              <a:spcBef>
                <a:spcPts val="0"/>
              </a:spcBef>
              <a:spcAft>
                <a:spcPts val="0"/>
              </a:spcAft>
              <a:buSzPts val="1500"/>
              <a:buNone/>
              <a:defRPr sz="1900"/>
            </a:lvl6pPr>
            <a:lvl7pPr lvl="6" rtl="0" algn="l">
              <a:lnSpc>
                <a:spcPct val="100000"/>
              </a:lnSpc>
              <a:spcBef>
                <a:spcPts val="0"/>
              </a:spcBef>
              <a:spcAft>
                <a:spcPts val="0"/>
              </a:spcAft>
              <a:buSzPts val="1500"/>
              <a:buNone/>
              <a:defRPr sz="1900"/>
            </a:lvl7pPr>
            <a:lvl8pPr lvl="7" rtl="0" algn="l">
              <a:lnSpc>
                <a:spcPct val="100000"/>
              </a:lnSpc>
              <a:spcBef>
                <a:spcPts val="0"/>
              </a:spcBef>
              <a:spcAft>
                <a:spcPts val="0"/>
              </a:spcAft>
              <a:buSzPts val="1500"/>
              <a:buNone/>
              <a:defRPr sz="1900"/>
            </a:lvl8pPr>
            <a:lvl9pPr lvl="8" rtl="0" algn="l">
              <a:lnSpc>
                <a:spcPct val="100000"/>
              </a:lnSpc>
              <a:spcBef>
                <a:spcPts val="0"/>
              </a:spcBef>
              <a:spcAft>
                <a:spcPts val="0"/>
              </a:spcAft>
              <a:buSzPts val="1500"/>
              <a:buNone/>
              <a:defRPr sz="1900"/>
            </a:lvl9pPr>
          </a:lstStyle>
          <a:p/>
        </p:txBody>
      </p:sp>
      <p:sp>
        <p:nvSpPr>
          <p:cNvPr id="244" name="Google Shape;244;p25"/>
          <p:cNvSpPr txBox="1"/>
          <p:nvPr>
            <p:ph idx="12" type="sldNum"/>
          </p:nvPr>
        </p:nvSpPr>
        <p:spPr>
          <a:xfrm>
            <a:off x="10838688" y="6356350"/>
            <a:ext cx="515100" cy="365100"/>
          </a:xfrm>
          <a:prstGeom prst="rect">
            <a:avLst/>
          </a:prstGeom>
          <a:noFill/>
          <a:ln>
            <a:noFill/>
          </a:ln>
        </p:spPr>
        <p:txBody>
          <a:bodyPr anchorCtr="0" anchor="ctr" bIns="45700" lIns="91425" spcFirstLastPara="1" rIns="91425" wrap="square" tIns="45700">
            <a:noAutofit/>
          </a:bodyPr>
          <a:lstStyle>
            <a:lvl1pPr indent="0" lvl="0" marL="0" marR="0" rtl="0" algn="ctr">
              <a:lnSpc>
                <a:spcPct val="100000"/>
              </a:lnSpc>
              <a:spcBef>
                <a:spcPts val="0"/>
              </a:spcBef>
              <a:spcAft>
                <a:spcPts val="0"/>
              </a:spcAft>
              <a:buClr>
                <a:srgbClr val="000000"/>
              </a:buClr>
              <a:buSzPts val="1200"/>
              <a:buFont typeface="Arial"/>
              <a:buNone/>
              <a:defRPr b="1" i="0" sz="1200" u="none" cap="none" strike="noStrike">
                <a:solidFill>
                  <a:schemeClr val="lt1"/>
                </a:solidFill>
                <a:latin typeface="Montserrat"/>
                <a:ea typeface="Montserrat"/>
                <a:cs typeface="Montserrat"/>
                <a:sym typeface="Montserrat"/>
              </a:defRPr>
            </a:lvl1pPr>
            <a:lvl2pPr indent="0" lvl="1" marL="0" marR="0" rtl="0" algn="ctr">
              <a:lnSpc>
                <a:spcPct val="100000"/>
              </a:lnSpc>
              <a:spcBef>
                <a:spcPts val="0"/>
              </a:spcBef>
              <a:spcAft>
                <a:spcPts val="0"/>
              </a:spcAft>
              <a:buClr>
                <a:srgbClr val="000000"/>
              </a:buClr>
              <a:buSzPts val="1200"/>
              <a:buFont typeface="Arial"/>
              <a:buNone/>
              <a:defRPr b="1" i="0" sz="1200" u="none" cap="none" strike="noStrike">
                <a:solidFill>
                  <a:schemeClr val="lt1"/>
                </a:solidFill>
                <a:latin typeface="Montserrat"/>
                <a:ea typeface="Montserrat"/>
                <a:cs typeface="Montserrat"/>
                <a:sym typeface="Montserrat"/>
              </a:defRPr>
            </a:lvl2pPr>
            <a:lvl3pPr indent="0" lvl="2" marL="0" marR="0" rtl="0" algn="ctr">
              <a:lnSpc>
                <a:spcPct val="100000"/>
              </a:lnSpc>
              <a:spcBef>
                <a:spcPts val="0"/>
              </a:spcBef>
              <a:spcAft>
                <a:spcPts val="0"/>
              </a:spcAft>
              <a:buClr>
                <a:srgbClr val="000000"/>
              </a:buClr>
              <a:buSzPts val="1200"/>
              <a:buFont typeface="Arial"/>
              <a:buNone/>
              <a:defRPr b="1" i="0" sz="1200" u="none" cap="none" strike="noStrike">
                <a:solidFill>
                  <a:schemeClr val="lt1"/>
                </a:solidFill>
                <a:latin typeface="Montserrat"/>
                <a:ea typeface="Montserrat"/>
                <a:cs typeface="Montserrat"/>
                <a:sym typeface="Montserrat"/>
              </a:defRPr>
            </a:lvl3pPr>
            <a:lvl4pPr indent="0" lvl="3" marL="0" marR="0" rtl="0" algn="ctr">
              <a:lnSpc>
                <a:spcPct val="100000"/>
              </a:lnSpc>
              <a:spcBef>
                <a:spcPts val="0"/>
              </a:spcBef>
              <a:spcAft>
                <a:spcPts val="0"/>
              </a:spcAft>
              <a:buClr>
                <a:srgbClr val="000000"/>
              </a:buClr>
              <a:buSzPts val="1200"/>
              <a:buFont typeface="Arial"/>
              <a:buNone/>
              <a:defRPr b="1" i="0" sz="1200" u="none" cap="none" strike="noStrike">
                <a:solidFill>
                  <a:schemeClr val="lt1"/>
                </a:solidFill>
                <a:latin typeface="Montserrat"/>
                <a:ea typeface="Montserrat"/>
                <a:cs typeface="Montserrat"/>
                <a:sym typeface="Montserrat"/>
              </a:defRPr>
            </a:lvl4pPr>
            <a:lvl5pPr indent="0" lvl="4" marL="0" marR="0" rtl="0" algn="ctr">
              <a:lnSpc>
                <a:spcPct val="100000"/>
              </a:lnSpc>
              <a:spcBef>
                <a:spcPts val="0"/>
              </a:spcBef>
              <a:spcAft>
                <a:spcPts val="0"/>
              </a:spcAft>
              <a:buClr>
                <a:srgbClr val="000000"/>
              </a:buClr>
              <a:buSzPts val="1200"/>
              <a:buFont typeface="Arial"/>
              <a:buNone/>
              <a:defRPr b="1" i="0" sz="1200" u="none" cap="none" strike="noStrike">
                <a:solidFill>
                  <a:schemeClr val="lt1"/>
                </a:solidFill>
                <a:latin typeface="Montserrat"/>
                <a:ea typeface="Montserrat"/>
                <a:cs typeface="Montserrat"/>
                <a:sym typeface="Montserrat"/>
              </a:defRPr>
            </a:lvl5pPr>
            <a:lvl6pPr indent="0" lvl="5" marL="0" marR="0" rtl="0" algn="ctr">
              <a:lnSpc>
                <a:spcPct val="100000"/>
              </a:lnSpc>
              <a:spcBef>
                <a:spcPts val="0"/>
              </a:spcBef>
              <a:spcAft>
                <a:spcPts val="0"/>
              </a:spcAft>
              <a:buClr>
                <a:srgbClr val="000000"/>
              </a:buClr>
              <a:buSzPts val="1200"/>
              <a:buFont typeface="Arial"/>
              <a:buNone/>
              <a:defRPr b="1" i="0" sz="1200" u="none" cap="none" strike="noStrike">
                <a:solidFill>
                  <a:schemeClr val="lt1"/>
                </a:solidFill>
                <a:latin typeface="Montserrat"/>
                <a:ea typeface="Montserrat"/>
                <a:cs typeface="Montserrat"/>
                <a:sym typeface="Montserrat"/>
              </a:defRPr>
            </a:lvl6pPr>
            <a:lvl7pPr indent="0" lvl="6" marL="0" marR="0" rtl="0" algn="ctr">
              <a:lnSpc>
                <a:spcPct val="100000"/>
              </a:lnSpc>
              <a:spcBef>
                <a:spcPts val="0"/>
              </a:spcBef>
              <a:spcAft>
                <a:spcPts val="0"/>
              </a:spcAft>
              <a:buClr>
                <a:srgbClr val="000000"/>
              </a:buClr>
              <a:buSzPts val="1200"/>
              <a:buFont typeface="Arial"/>
              <a:buNone/>
              <a:defRPr b="1" i="0" sz="1200" u="none" cap="none" strike="noStrike">
                <a:solidFill>
                  <a:schemeClr val="lt1"/>
                </a:solidFill>
                <a:latin typeface="Montserrat"/>
                <a:ea typeface="Montserrat"/>
                <a:cs typeface="Montserrat"/>
                <a:sym typeface="Montserrat"/>
              </a:defRPr>
            </a:lvl7pPr>
            <a:lvl8pPr indent="0" lvl="7" marL="0" marR="0" rtl="0" algn="ctr">
              <a:lnSpc>
                <a:spcPct val="100000"/>
              </a:lnSpc>
              <a:spcBef>
                <a:spcPts val="0"/>
              </a:spcBef>
              <a:spcAft>
                <a:spcPts val="0"/>
              </a:spcAft>
              <a:buClr>
                <a:srgbClr val="000000"/>
              </a:buClr>
              <a:buSzPts val="1200"/>
              <a:buFont typeface="Arial"/>
              <a:buNone/>
              <a:defRPr b="1" i="0" sz="1200" u="none" cap="none" strike="noStrike">
                <a:solidFill>
                  <a:schemeClr val="lt1"/>
                </a:solidFill>
                <a:latin typeface="Montserrat"/>
                <a:ea typeface="Montserrat"/>
                <a:cs typeface="Montserrat"/>
                <a:sym typeface="Montserrat"/>
              </a:defRPr>
            </a:lvl8pPr>
            <a:lvl9pPr indent="0" lvl="8" marL="0" marR="0" rtl="0" algn="ctr">
              <a:lnSpc>
                <a:spcPct val="100000"/>
              </a:lnSpc>
              <a:spcBef>
                <a:spcPts val="0"/>
              </a:spcBef>
              <a:spcAft>
                <a:spcPts val="0"/>
              </a:spcAft>
              <a:buClr>
                <a:srgbClr val="000000"/>
              </a:buClr>
              <a:buSzPts val="1200"/>
              <a:buFont typeface="Arial"/>
              <a:buNone/>
              <a:defRPr b="1" i="0" sz="1200" u="none" cap="none" strike="noStrike">
                <a:solidFill>
                  <a:schemeClr val="lt1"/>
                </a:solidFill>
                <a:latin typeface="Montserrat"/>
                <a:ea typeface="Montserrat"/>
                <a:cs typeface="Montserrat"/>
                <a:sym typeface="Montserrat"/>
              </a:defRPr>
            </a:lvl9pPr>
          </a:lstStyle>
          <a:p>
            <a:pPr indent="0" lvl="0" marL="0" rtl="0" algn="ctr">
              <a:spcBef>
                <a:spcPts val="0"/>
              </a:spcBef>
              <a:spcAft>
                <a:spcPts val="0"/>
              </a:spcAft>
              <a:buNone/>
            </a:pPr>
            <a:fld id="{00000000-1234-1234-1234-123412341234}" type="slidenum">
              <a:rPr lang="fr-FR"/>
              <a:t>‹#›</a:t>
            </a:fld>
            <a:endParaRPr/>
          </a:p>
        </p:txBody>
      </p:sp>
      <p:pic>
        <p:nvPicPr>
          <p:cNvPr id="245" name="Google Shape;245;p25"/>
          <p:cNvPicPr preferRelativeResize="0"/>
          <p:nvPr/>
        </p:nvPicPr>
        <p:blipFill rotWithShape="1">
          <a:blip r:embed="rId2">
            <a:alphaModFix/>
          </a:blip>
          <a:srcRect b="0" l="0" r="0" t="0"/>
          <a:stretch/>
        </p:blipFill>
        <p:spPr>
          <a:xfrm>
            <a:off x="838200" y="6418447"/>
            <a:ext cx="869950" cy="185393"/>
          </a:xfrm>
          <a:prstGeom prst="rect">
            <a:avLst/>
          </a:prstGeom>
          <a:noFill/>
          <a:ln>
            <a:noFill/>
          </a:ln>
        </p:spPr>
      </p:pic>
      <p:cxnSp>
        <p:nvCxnSpPr>
          <p:cNvPr id="246" name="Google Shape;246;p25"/>
          <p:cNvCxnSpPr/>
          <p:nvPr/>
        </p:nvCxnSpPr>
        <p:spPr>
          <a:xfrm>
            <a:off x="1831975" y="6418447"/>
            <a:ext cx="0" cy="439500"/>
          </a:xfrm>
          <a:prstGeom prst="straightConnector1">
            <a:avLst/>
          </a:prstGeom>
          <a:noFill/>
          <a:ln cap="flat" cmpd="sng" w="12700">
            <a:solidFill>
              <a:srgbClr val="036287"/>
            </a:solidFill>
            <a:prstDash val="solid"/>
            <a:miter lim="800000"/>
            <a:headEnd len="sm" w="sm" type="none"/>
            <a:tailEnd len="sm" w="sm" type="none"/>
          </a:ln>
        </p:spPr>
      </p:cxn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seul 9">
  <p:cSld name="TITLE_ONLY_12">
    <p:spTree>
      <p:nvGrpSpPr>
        <p:cNvPr id="247" name="Shape 247"/>
        <p:cNvGrpSpPr/>
        <p:nvPr/>
      </p:nvGrpSpPr>
      <p:grpSpPr>
        <a:xfrm>
          <a:off x="0" y="0"/>
          <a:ext cx="0" cy="0"/>
          <a:chOff x="0" y="0"/>
          <a:chExt cx="0" cy="0"/>
        </a:xfrm>
      </p:grpSpPr>
      <p:sp>
        <p:nvSpPr>
          <p:cNvPr id="248" name="Google Shape;248;p26"/>
          <p:cNvSpPr/>
          <p:nvPr/>
        </p:nvSpPr>
        <p:spPr>
          <a:xfrm rot="2700000">
            <a:off x="-368313" y="-98946"/>
            <a:ext cx="1312712" cy="1475123"/>
          </a:xfrm>
          <a:custGeom>
            <a:rect b="b" l="l" r="r" t="t"/>
            <a:pathLst>
              <a:path extrusionOk="0" h="1474303" w="1311982">
                <a:moveTo>
                  <a:pt x="0" y="489668"/>
                </a:moveTo>
                <a:lnTo>
                  <a:pt x="485368" y="5413"/>
                </a:lnTo>
                <a:lnTo>
                  <a:pt x="1311982" y="0"/>
                </a:lnTo>
                <a:lnTo>
                  <a:pt x="1311982" y="1460776"/>
                </a:lnTo>
                <a:lnTo>
                  <a:pt x="979337" y="1474303"/>
                </a:lnTo>
                <a:lnTo>
                  <a:pt x="0" y="489668"/>
                </a:lnTo>
                <a:close/>
              </a:path>
            </a:pathLst>
          </a:custGeom>
          <a:gradFill>
            <a:gsLst>
              <a:gs pos="0">
                <a:srgbClr val="F7F4F9"/>
              </a:gs>
              <a:gs pos="100000">
                <a:srgbClr val="612491">
                  <a:alpha val="17647"/>
                </a:srgbClr>
              </a:gs>
            </a:gsLst>
            <a:lin ang="1620003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Calibri"/>
              <a:ea typeface="Calibri"/>
              <a:cs typeface="Calibri"/>
              <a:sym typeface="Calibri"/>
            </a:endParaRPr>
          </a:p>
        </p:txBody>
      </p:sp>
      <p:sp>
        <p:nvSpPr>
          <p:cNvPr id="249" name="Google Shape;249;p26"/>
          <p:cNvSpPr/>
          <p:nvPr/>
        </p:nvSpPr>
        <p:spPr>
          <a:xfrm>
            <a:off x="10092924" y="4649395"/>
            <a:ext cx="2099895" cy="2208605"/>
          </a:xfrm>
          <a:custGeom>
            <a:rect b="b" l="l" r="r" t="t"/>
            <a:pathLst>
              <a:path extrusionOk="0" h="2208605" w="2099895">
                <a:moveTo>
                  <a:pt x="155575" y="2208605"/>
                </a:moveTo>
                <a:lnTo>
                  <a:pt x="2098675" y="2208605"/>
                </a:lnTo>
                <a:cubicBezTo>
                  <a:pt x="2102908" y="1551380"/>
                  <a:pt x="2094429" y="657225"/>
                  <a:pt x="2098662" y="0"/>
                </a:cubicBezTo>
                <a:lnTo>
                  <a:pt x="0" y="2046680"/>
                </a:lnTo>
                <a:lnTo>
                  <a:pt x="155575" y="2208605"/>
                </a:lnTo>
                <a:close/>
              </a:path>
            </a:pathLst>
          </a:custGeom>
          <a:gradFill>
            <a:gsLst>
              <a:gs pos="0">
                <a:srgbClr val="F5F7FC">
                  <a:alpha val="0"/>
                </a:srgbClr>
              </a:gs>
              <a:gs pos="99000">
                <a:srgbClr val="5DEEE3">
                  <a:alpha val="34509"/>
                </a:srgbClr>
              </a:gs>
              <a:gs pos="100000">
                <a:srgbClr val="5DEEE3">
                  <a:alpha val="34509"/>
                </a:srgbClr>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Calibri"/>
              <a:ea typeface="Calibri"/>
              <a:cs typeface="Calibri"/>
              <a:sym typeface="Calibri"/>
            </a:endParaRPr>
          </a:p>
        </p:txBody>
      </p:sp>
      <p:sp>
        <p:nvSpPr>
          <p:cNvPr id="250" name="Google Shape;250;p26"/>
          <p:cNvSpPr/>
          <p:nvPr/>
        </p:nvSpPr>
        <p:spPr>
          <a:xfrm>
            <a:off x="10504106" y="6188075"/>
            <a:ext cx="1184275" cy="669925"/>
          </a:xfrm>
          <a:custGeom>
            <a:rect b="b" l="l" r="r" t="t"/>
            <a:pathLst>
              <a:path extrusionOk="0" h="669925" w="1184275">
                <a:moveTo>
                  <a:pt x="69850" y="669925"/>
                </a:moveTo>
                <a:lnTo>
                  <a:pt x="1111250" y="669925"/>
                </a:lnTo>
                <a:lnTo>
                  <a:pt x="1184275" y="593725"/>
                </a:lnTo>
                <a:lnTo>
                  <a:pt x="584200" y="0"/>
                </a:lnTo>
                <a:lnTo>
                  <a:pt x="0" y="596900"/>
                </a:lnTo>
                <a:lnTo>
                  <a:pt x="69850" y="669925"/>
                </a:lnTo>
                <a:close/>
              </a:path>
            </a:pathLst>
          </a:custGeom>
          <a:solidFill>
            <a:srgbClr val="03628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Calibri"/>
              <a:ea typeface="Calibri"/>
              <a:cs typeface="Calibri"/>
              <a:sym typeface="Calibri"/>
            </a:endParaRPr>
          </a:p>
        </p:txBody>
      </p:sp>
      <p:sp>
        <p:nvSpPr>
          <p:cNvPr id="251" name="Google Shape;251;p26"/>
          <p:cNvSpPr/>
          <p:nvPr/>
        </p:nvSpPr>
        <p:spPr>
          <a:xfrm rot="2700000">
            <a:off x="11302521" y="4363375"/>
            <a:ext cx="1778959" cy="1778959"/>
          </a:xfrm>
          <a:custGeom>
            <a:rect b="b" l="l" r="r" t="t"/>
            <a:pathLst>
              <a:path extrusionOk="0" h="1777970" w="1777970">
                <a:moveTo>
                  <a:pt x="0" y="0"/>
                </a:moveTo>
                <a:lnTo>
                  <a:pt x="887943" y="890027"/>
                </a:lnTo>
                <a:lnTo>
                  <a:pt x="1777970" y="1777970"/>
                </a:lnTo>
                <a:lnTo>
                  <a:pt x="0" y="1777970"/>
                </a:lnTo>
                <a:lnTo>
                  <a:pt x="0" y="0"/>
                </a:lnTo>
                <a:close/>
              </a:path>
            </a:pathLst>
          </a:custGeom>
          <a:gradFill>
            <a:gsLst>
              <a:gs pos="0">
                <a:srgbClr val="612491">
                  <a:alpha val="14509"/>
                </a:srgbClr>
              </a:gs>
              <a:gs pos="100000">
                <a:srgbClr val="F7F4F9">
                  <a:alpha val="34509"/>
                </a:srgbClr>
              </a:gs>
            </a:gsLst>
            <a:lin ang="2700006"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Calibri"/>
              <a:ea typeface="Calibri"/>
              <a:cs typeface="Calibri"/>
              <a:sym typeface="Calibri"/>
            </a:endParaRPr>
          </a:p>
        </p:txBody>
      </p:sp>
      <p:sp>
        <p:nvSpPr>
          <p:cNvPr id="252" name="Google Shape;252;p26"/>
          <p:cNvSpPr/>
          <p:nvPr/>
        </p:nvSpPr>
        <p:spPr>
          <a:xfrm rot="2700000">
            <a:off x="-984008" y="3198266"/>
            <a:ext cx="1992734" cy="1987746"/>
          </a:xfrm>
          <a:custGeom>
            <a:rect b="b" l="l" r="r" t="t"/>
            <a:pathLst>
              <a:path extrusionOk="0" h="1412607" w="1412607">
                <a:moveTo>
                  <a:pt x="0" y="0"/>
                </a:moveTo>
                <a:lnTo>
                  <a:pt x="1412607" y="0"/>
                </a:lnTo>
                <a:lnTo>
                  <a:pt x="1412607" y="1412607"/>
                </a:lnTo>
                <a:lnTo>
                  <a:pt x="0" y="0"/>
                </a:lnTo>
                <a:close/>
              </a:path>
            </a:pathLst>
          </a:custGeom>
          <a:gradFill>
            <a:gsLst>
              <a:gs pos="0">
                <a:srgbClr val="E7F6F9"/>
              </a:gs>
              <a:gs pos="69000">
                <a:srgbClr val="E7F6F9">
                  <a:alpha val="0"/>
                </a:srgbClr>
              </a:gs>
              <a:gs pos="100000">
                <a:srgbClr val="E7F6F9">
                  <a:alpha val="0"/>
                </a:srgbClr>
              </a:gs>
            </a:gsLst>
            <a:lin ang="8100019"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Calibri"/>
              <a:ea typeface="Calibri"/>
              <a:cs typeface="Calibri"/>
              <a:sym typeface="Calibri"/>
            </a:endParaRPr>
          </a:p>
        </p:txBody>
      </p:sp>
      <p:sp>
        <p:nvSpPr>
          <p:cNvPr id="253" name="Google Shape;253;p26"/>
          <p:cNvSpPr/>
          <p:nvPr/>
        </p:nvSpPr>
        <p:spPr>
          <a:xfrm rot="2700000">
            <a:off x="-580162" y="4876289"/>
            <a:ext cx="1158682" cy="1158682"/>
          </a:xfrm>
          <a:custGeom>
            <a:rect b="b" l="l" r="r" t="t"/>
            <a:pathLst>
              <a:path extrusionOk="0" h="1412607" w="1412607">
                <a:moveTo>
                  <a:pt x="0" y="0"/>
                </a:moveTo>
                <a:lnTo>
                  <a:pt x="1412607" y="0"/>
                </a:lnTo>
                <a:lnTo>
                  <a:pt x="1412607" y="1412607"/>
                </a:lnTo>
                <a:lnTo>
                  <a:pt x="0" y="0"/>
                </a:lnTo>
                <a:close/>
              </a:path>
            </a:pathLst>
          </a:custGeom>
          <a:gradFill>
            <a:gsLst>
              <a:gs pos="0">
                <a:srgbClr val="E9E6F0"/>
              </a:gs>
              <a:gs pos="99000">
                <a:srgbClr val="FFFFFF">
                  <a:alpha val="0"/>
                </a:srgbClr>
              </a:gs>
              <a:gs pos="100000">
                <a:srgbClr val="FFFFFF">
                  <a:alpha val="0"/>
                </a:srgbClr>
              </a:gs>
            </a:gsLst>
            <a:lin ang="8100019"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Calibri"/>
              <a:ea typeface="Calibri"/>
              <a:cs typeface="Calibri"/>
              <a:sym typeface="Calibri"/>
            </a:endParaRPr>
          </a:p>
        </p:txBody>
      </p:sp>
      <p:sp>
        <p:nvSpPr>
          <p:cNvPr id="254" name="Google Shape;254;p26"/>
          <p:cNvSpPr txBox="1"/>
          <p:nvPr>
            <p:ph type="title"/>
          </p:nvPr>
        </p:nvSpPr>
        <p:spPr>
          <a:xfrm>
            <a:off x="838200" y="365125"/>
            <a:ext cx="10515600" cy="825900"/>
          </a:xfrm>
          <a:prstGeom prst="rect">
            <a:avLst/>
          </a:prstGeom>
          <a:noFill/>
          <a:ln>
            <a:noFill/>
          </a:ln>
        </p:spPr>
        <p:txBody>
          <a:bodyPr anchorCtr="0" anchor="t" bIns="0" lIns="0" spcFirstLastPara="1" rIns="0" wrap="square" tIns="0">
            <a:noAutofit/>
          </a:bodyPr>
          <a:lstStyle>
            <a:lvl1pPr lvl="0" rtl="0" algn="l">
              <a:lnSpc>
                <a:spcPct val="90000"/>
              </a:lnSpc>
              <a:spcBef>
                <a:spcPts val="0"/>
              </a:spcBef>
              <a:spcAft>
                <a:spcPts val="0"/>
              </a:spcAft>
              <a:buClr>
                <a:srgbClr val="612491"/>
              </a:buClr>
              <a:buSzPts val="3200"/>
              <a:buFont typeface="Montserrat"/>
              <a:buNone/>
              <a:defRPr sz="3200"/>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255" name="Google Shape;255;p26"/>
          <p:cNvSpPr txBox="1"/>
          <p:nvPr>
            <p:ph idx="11" type="ftr"/>
          </p:nvPr>
        </p:nvSpPr>
        <p:spPr>
          <a:xfrm>
            <a:off x="1955801" y="6418447"/>
            <a:ext cx="8431500" cy="185700"/>
          </a:xfrm>
          <a:prstGeom prst="rect">
            <a:avLst/>
          </a:prstGeom>
          <a:noFill/>
          <a:ln>
            <a:noFill/>
          </a:ln>
        </p:spPr>
        <p:txBody>
          <a:bodyPr anchorCtr="0" anchor="ctr" bIns="0" lIns="0" spcFirstLastPara="1" rIns="0" wrap="square" tIns="0">
            <a:noAutofit/>
          </a:bodyPr>
          <a:lstStyle>
            <a:lvl1pPr lvl="0" rtl="0" algn="l">
              <a:lnSpc>
                <a:spcPct val="100000"/>
              </a:lnSpc>
              <a:spcBef>
                <a:spcPts val="0"/>
              </a:spcBef>
              <a:spcAft>
                <a:spcPts val="0"/>
              </a:spcAft>
              <a:buSzPts val="1500"/>
              <a:buNone/>
              <a:defRPr sz="1900"/>
            </a:lvl1pPr>
            <a:lvl2pPr lvl="1" rtl="0" algn="l">
              <a:lnSpc>
                <a:spcPct val="100000"/>
              </a:lnSpc>
              <a:spcBef>
                <a:spcPts val="0"/>
              </a:spcBef>
              <a:spcAft>
                <a:spcPts val="0"/>
              </a:spcAft>
              <a:buSzPts val="1500"/>
              <a:buNone/>
              <a:defRPr sz="1900"/>
            </a:lvl2pPr>
            <a:lvl3pPr lvl="2" rtl="0" algn="l">
              <a:lnSpc>
                <a:spcPct val="100000"/>
              </a:lnSpc>
              <a:spcBef>
                <a:spcPts val="0"/>
              </a:spcBef>
              <a:spcAft>
                <a:spcPts val="0"/>
              </a:spcAft>
              <a:buSzPts val="1500"/>
              <a:buNone/>
              <a:defRPr sz="1900"/>
            </a:lvl3pPr>
            <a:lvl4pPr lvl="3" rtl="0" algn="l">
              <a:lnSpc>
                <a:spcPct val="100000"/>
              </a:lnSpc>
              <a:spcBef>
                <a:spcPts val="0"/>
              </a:spcBef>
              <a:spcAft>
                <a:spcPts val="0"/>
              </a:spcAft>
              <a:buSzPts val="1500"/>
              <a:buNone/>
              <a:defRPr sz="1900"/>
            </a:lvl4pPr>
            <a:lvl5pPr lvl="4" rtl="0" algn="l">
              <a:lnSpc>
                <a:spcPct val="100000"/>
              </a:lnSpc>
              <a:spcBef>
                <a:spcPts val="0"/>
              </a:spcBef>
              <a:spcAft>
                <a:spcPts val="0"/>
              </a:spcAft>
              <a:buSzPts val="1500"/>
              <a:buNone/>
              <a:defRPr sz="1900"/>
            </a:lvl5pPr>
            <a:lvl6pPr lvl="5" rtl="0" algn="l">
              <a:lnSpc>
                <a:spcPct val="100000"/>
              </a:lnSpc>
              <a:spcBef>
                <a:spcPts val="0"/>
              </a:spcBef>
              <a:spcAft>
                <a:spcPts val="0"/>
              </a:spcAft>
              <a:buSzPts val="1500"/>
              <a:buNone/>
              <a:defRPr sz="1900"/>
            </a:lvl6pPr>
            <a:lvl7pPr lvl="6" rtl="0" algn="l">
              <a:lnSpc>
                <a:spcPct val="100000"/>
              </a:lnSpc>
              <a:spcBef>
                <a:spcPts val="0"/>
              </a:spcBef>
              <a:spcAft>
                <a:spcPts val="0"/>
              </a:spcAft>
              <a:buSzPts val="1500"/>
              <a:buNone/>
              <a:defRPr sz="1900"/>
            </a:lvl7pPr>
            <a:lvl8pPr lvl="7" rtl="0" algn="l">
              <a:lnSpc>
                <a:spcPct val="100000"/>
              </a:lnSpc>
              <a:spcBef>
                <a:spcPts val="0"/>
              </a:spcBef>
              <a:spcAft>
                <a:spcPts val="0"/>
              </a:spcAft>
              <a:buSzPts val="1500"/>
              <a:buNone/>
              <a:defRPr sz="1900"/>
            </a:lvl8pPr>
            <a:lvl9pPr lvl="8" rtl="0" algn="l">
              <a:lnSpc>
                <a:spcPct val="100000"/>
              </a:lnSpc>
              <a:spcBef>
                <a:spcPts val="0"/>
              </a:spcBef>
              <a:spcAft>
                <a:spcPts val="0"/>
              </a:spcAft>
              <a:buSzPts val="1500"/>
              <a:buNone/>
              <a:defRPr sz="1900"/>
            </a:lvl9pPr>
          </a:lstStyle>
          <a:p/>
        </p:txBody>
      </p:sp>
      <p:sp>
        <p:nvSpPr>
          <p:cNvPr id="256" name="Google Shape;256;p26"/>
          <p:cNvSpPr txBox="1"/>
          <p:nvPr>
            <p:ph idx="12" type="sldNum"/>
          </p:nvPr>
        </p:nvSpPr>
        <p:spPr>
          <a:xfrm>
            <a:off x="10838688" y="6356350"/>
            <a:ext cx="515100" cy="365100"/>
          </a:xfrm>
          <a:prstGeom prst="rect">
            <a:avLst/>
          </a:prstGeom>
          <a:noFill/>
          <a:ln>
            <a:noFill/>
          </a:ln>
        </p:spPr>
        <p:txBody>
          <a:bodyPr anchorCtr="0" anchor="ctr" bIns="45700" lIns="91425" spcFirstLastPara="1" rIns="91425" wrap="square" tIns="45700">
            <a:noAutofit/>
          </a:bodyPr>
          <a:lstStyle>
            <a:lvl1pPr indent="0" lvl="0" marL="0" marR="0" rtl="0" algn="ctr">
              <a:lnSpc>
                <a:spcPct val="100000"/>
              </a:lnSpc>
              <a:spcBef>
                <a:spcPts val="0"/>
              </a:spcBef>
              <a:spcAft>
                <a:spcPts val="0"/>
              </a:spcAft>
              <a:buClr>
                <a:srgbClr val="000000"/>
              </a:buClr>
              <a:buSzPts val="1200"/>
              <a:buFont typeface="Arial"/>
              <a:buNone/>
              <a:defRPr b="1" i="0" sz="1200" u="none" cap="none" strike="noStrike">
                <a:solidFill>
                  <a:schemeClr val="lt1"/>
                </a:solidFill>
                <a:latin typeface="Montserrat"/>
                <a:ea typeface="Montserrat"/>
                <a:cs typeface="Montserrat"/>
                <a:sym typeface="Montserrat"/>
              </a:defRPr>
            </a:lvl1pPr>
            <a:lvl2pPr indent="0" lvl="1" marL="0" marR="0" rtl="0" algn="ctr">
              <a:lnSpc>
                <a:spcPct val="100000"/>
              </a:lnSpc>
              <a:spcBef>
                <a:spcPts val="0"/>
              </a:spcBef>
              <a:spcAft>
                <a:spcPts val="0"/>
              </a:spcAft>
              <a:buClr>
                <a:srgbClr val="000000"/>
              </a:buClr>
              <a:buSzPts val="1200"/>
              <a:buFont typeface="Arial"/>
              <a:buNone/>
              <a:defRPr b="1" i="0" sz="1200" u="none" cap="none" strike="noStrike">
                <a:solidFill>
                  <a:schemeClr val="lt1"/>
                </a:solidFill>
                <a:latin typeface="Montserrat"/>
                <a:ea typeface="Montserrat"/>
                <a:cs typeface="Montserrat"/>
                <a:sym typeface="Montserrat"/>
              </a:defRPr>
            </a:lvl2pPr>
            <a:lvl3pPr indent="0" lvl="2" marL="0" marR="0" rtl="0" algn="ctr">
              <a:lnSpc>
                <a:spcPct val="100000"/>
              </a:lnSpc>
              <a:spcBef>
                <a:spcPts val="0"/>
              </a:spcBef>
              <a:spcAft>
                <a:spcPts val="0"/>
              </a:spcAft>
              <a:buClr>
                <a:srgbClr val="000000"/>
              </a:buClr>
              <a:buSzPts val="1200"/>
              <a:buFont typeface="Arial"/>
              <a:buNone/>
              <a:defRPr b="1" i="0" sz="1200" u="none" cap="none" strike="noStrike">
                <a:solidFill>
                  <a:schemeClr val="lt1"/>
                </a:solidFill>
                <a:latin typeface="Montserrat"/>
                <a:ea typeface="Montserrat"/>
                <a:cs typeface="Montserrat"/>
                <a:sym typeface="Montserrat"/>
              </a:defRPr>
            </a:lvl3pPr>
            <a:lvl4pPr indent="0" lvl="3" marL="0" marR="0" rtl="0" algn="ctr">
              <a:lnSpc>
                <a:spcPct val="100000"/>
              </a:lnSpc>
              <a:spcBef>
                <a:spcPts val="0"/>
              </a:spcBef>
              <a:spcAft>
                <a:spcPts val="0"/>
              </a:spcAft>
              <a:buClr>
                <a:srgbClr val="000000"/>
              </a:buClr>
              <a:buSzPts val="1200"/>
              <a:buFont typeface="Arial"/>
              <a:buNone/>
              <a:defRPr b="1" i="0" sz="1200" u="none" cap="none" strike="noStrike">
                <a:solidFill>
                  <a:schemeClr val="lt1"/>
                </a:solidFill>
                <a:latin typeface="Montserrat"/>
                <a:ea typeface="Montserrat"/>
                <a:cs typeface="Montserrat"/>
                <a:sym typeface="Montserrat"/>
              </a:defRPr>
            </a:lvl4pPr>
            <a:lvl5pPr indent="0" lvl="4" marL="0" marR="0" rtl="0" algn="ctr">
              <a:lnSpc>
                <a:spcPct val="100000"/>
              </a:lnSpc>
              <a:spcBef>
                <a:spcPts val="0"/>
              </a:spcBef>
              <a:spcAft>
                <a:spcPts val="0"/>
              </a:spcAft>
              <a:buClr>
                <a:srgbClr val="000000"/>
              </a:buClr>
              <a:buSzPts val="1200"/>
              <a:buFont typeface="Arial"/>
              <a:buNone/>
              <a:defRPr b="1" i="0" sz="1200" u="none" cap="none" strike="noStrike">
                <a:solidFill>
                  <a:schemeClr val="lt1"/>
                </a:solidFill>
                <a:latin typeface="Montserrat"/>
                <a:ea typeface="Montserrat"/>
                <a:cs typeface="Montserrat"/>
                <a:sym typeface="Montserrat"/>
              </a:defRPr>
            </a:lvl5pPr>
            <a:lvl6pPr indent="0" lvl="5" marL="0" marR="0" rtl="0" algn="ctr">
              <a:lnSpc>
                <a:spcPct val="100000"/>
              </a:lnSpc>
              <a:spcBef>
                <a:spcPts val="0"/>
              </a:spcBef>
              <a:spcAft>
                <a:spcPts val="0"/>
              </a:spcAft>
              <a:buClr>
                <a:srgbClr val="000000"/>
              </a:buClr>
              <a:buSzPts val="1200"/>
              <a:buFont typeface="Arial"/>
              <a:buNone/>
              <a:defRPr b="1" i="0" sz="1200" u="none" cap="none" strike="noStrike">
                <a:solidFill>
                  <a:schemeClr val="lt1"/>
                </a:solidFill>
                <a:latin typeface="Montserrat"/>
                <a:ea typeface="Montserrat"/>
                <a:cs typeface="Montserrat"/>
                <a:sym typeface="Montserrat"/>
              </a:defRPr>
            </a:lvl6pPr>
            <a:lvl7pPr indent="0" lvl="6" marL="0" marR="0" rtl="0" algn="ctr">
              <a:lnSpc>
                <a:spcPct val="100000"/>
              </a:lnSpc>
              <a:spcBef>
                <a:spcPts val="0"/>
              </a:spcBef>
              <a:spcAft>
                <a:spcPts val="0"/>
              </a:spcAft>
              <a:buClr>
                <a:srgbClr val="000000"/>
              </a:buClr>
              <a:buSzPts val="1200"/>
              <a:buFont typeface="Arial"/>
              <a:buNone/>
              <a:defRPr b="1" i="0" sz="1200" u="none" cap="none" strike="noStrike">
                <a:solidFill>
                  <a:schemeClr val="lt1"/>
                </a:solidFill>
                <a:latin typeface="Montserrat"/>
                <a:ea typeface="Montserrat"/>
                <a:cs typeface="Montserrat"/>
                <a:sym typeface="Montserrat"/>
              </a:defRPr>
            </a:lvl7pPr>
            <a:lvl8pPr indent="0" lvl="7" marL="0" marR="0" rtl="0" algn="ctr">
              <a:lnSpc>
                <a:spcPct val="100000"/>
              </a:lnSpc>
              <a:spcBef>
                <a:spcPts val="0"/>
              </a:spcBef>
              <a:spcAft>
                <a:spcPts val="0"/>
              </a:spcAft>
              <a:buClr>
                <a:srgbClr val="000000"/>
              </a:buClr>
              <a:buSzPts val="1200"/>
              <a:buFont typeface="Arial"/>
              <a:buNone/>
              <a:defRPr b="1" i="0" sz="1200" u="none" cap="none" strike="noStrike">
                <a:solidFill>
                  <a:schemeClr val="lt1"/>
                </a:solidFill>
                <a:latin typeface="Montserrat"/>
                <a:ea typeface="Montserrat"/>
                <a:cs typeface="Montserrat"/>
                <a:sym typeface="Montserrat"/>
              </a:defRPr>
            </a:lvl8pPr>
            <a:lvl9pPr indent="0" lvl="8" marL="0" marR="0" rtl="0" algn="ctr">
              <a:lnSpc>
                <a:spcPct val="100000"/>
              </a:lnSpc>
              <a:spcBef>
                <a:spcPts val="0"/>
              </a:spcBef>
              <a:spcAft>
                <a:spcPts val="0"/>
              </a:spcAft>
              <a:buClr>
                <a:srgbClr val="000000"/>
              </a:buClr>
              <a:buSzPts val="1200"/>
              <a:buFont typeface="Arial"/>
              <a:buNone/>
              <a:defRPr b="1" i="0" sz="1200" u="none" cap="none" strike="noStrike">
                <a:solidFill>
                  <a:schemeClr val="lt1"/>
                </a:solidFill>
                <a:latin typeface="Montserrat"/>
                <a:ea typeface="Montserrat"/>
                <a:cs typeface="Montserrat"/>
                <a:sym typeface="Montserrat"/>
              </a:defRPr>
            </a:lvl9pPr>
          </a:lstStyle>
          <a:p>
            <a:pPr indent="0" lvl="0" marL="0" rtl="0" algn="ctr">
              <a:spcBef>
                <a:spcPts val="0"/>
              </a:spcBef>
              <a:spcAft>
                <a:spcPts val="0"/>
              </a:spcAft>
              <a:buNone/>
            </a:pPr>
            <a:fld id="{00000000-1234-1234-1234-123412341234}" type="slidenum">
              <a:rPr lang="fr-FR"/>
              <a:t>‹#›</a:t>
            </a:fld>
            <a:endParaRPr/>
          </a:p>
        </p:txBody>
      </p:sp>
      <p:pic>
        <p:nvPicPr>
          <p:cNvPr id="257" name="Google Shape;257;p26"/>
          <p:cNvPicPr preferRelativeResize="0"/>
          <p:nvPr/>
        </p:nvPicPr>
        <p:blipFill rotWithShape="1">
          <a:blip r:embed="rId2">
            <a:alphaModFix/>
          </a:blip>
          <a:srcRect b="0" l="0" r="0" t="0"/>
          <a:stretch/>
        </p:blipFill>
        <p:spPr>
          <a:xfrm>
            <a:off x="838200" y="6418447"/>
            <a:ext cx="869950" cy="185393"/>
          </a:xfrm>
          <a:prstGeom prst="rect">
            <a:avLst/>
          </a:prstGeom>
          <a:noFill/>
          <a:ln>
            <a:noFill/>
          </a:ln>
        </p:spPr>
      </p:pic>
      <p:cxnSp>
        <p:nvCxnSpPr>
          <p:cNvPr id="258" name="Google Shape;258;p26"/>
          <p:cNvCxnSpPr/>
          <p:nvPr/>
        </p:nvCxnSpPr>
        <p:spPr>
          <a:xfrm>
            <a:off x="1831975" y="6418447"/>
            <a:ext cx="0" cy="439500"/>
          </a:xfrm>
          <a:prstGeom prst="straightConnector1">
            <a:avLst/>
          </a:prstGeom>
          <a:noFill/>
          <a:ln cap="flat" cmpd="sng" w="12700">
            <a:solidFill>
              <a:srgbClr val="036287"/>
            </a:solidFill>
            <a:prstDash val="solid"/>
            <a:miter lim="800000"/>
            <a:headEnd len="sm" w="sm" type="none"/>
            <a:tailEnd len="sm" w="sm" type="none"/>
          </a:ln>
        </p:spPr>
      </p:cxn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seul 10">
  <p:cSld name="TITLE_ONLY_13">
    <p:spTree>
      <p:nvGrpSpPr>
        <p:cNvPr id="259" name="Shape 259"/>
        <p:cNvGrpSpPr/>
        <p:nvPr/>
      </p:nvGrpSpPr>
      <p:grpSpPr>
        <a:xfrm>
          <a:off x="0" y="0"/>
          <a:ext cx="0" cy="0"/>
          <a:chOff x="0" y="0"/>
          <a:chExt cx="0" cy="0"/>
        </a:xfrm>
      </p:grpSpPr>
      <p:sp>
        <p:nvSpPr>
          <p:cNvPr id="260" name="Google Shape;260;p27"/>
          <p:cNvSpPr/>
          <p:nvPr/>
        </p:nvSpPr>
        <p:spPr>
          <a:xfrm rot="2700000">
            <a:off x="-368313" y="-98946"/>
            <a:ext cx="1312712" cy="1475123"/>
          </a:xfrm>
          <a:custGeom>
            <a:rect b="b" l="l" r="r" t="t"/>
            <a:pathLst>
              <a:path extrusionOk="0" h="1474303" w="1311982">
                <a:moveTo>
                  <a:pt x="0" y="489668"/>
                </a:moveTo>
                <a:lnTo>
                  <a:pt x="485368" y="5413"/>
                </a:lnTo>
                <a:lnTo>
                  <a:pt x="1311982" y="0"/>
                </a:lnTo>
                <a:lnTo>
                  <a:pt x="1311982" y="1460776"/>
                </a:lnTo>
                <a:lnTo>
                  <a:pt x="979337" y="1474303"/>
                </a:lnTo>
                <a:lnTo>
                  <a:pt x="0" y="489668"/>
                </a:lnTo>
                <a:close/>
              </a:path>
            </a:pathLst>
          </a:custGeom>
          <a:gradFill>
            <a:gsLst>
              <a:gs pos="0">
                <a:srgbClr val="F7F4F9"/>
              </a:gs>
              <a:gs pos="100000">
                <a:srgbClr val="612491">
                  <a:alpha val="17647"/>
                </a:srgbClr>
              </a:gs>
            </a:gsLst>
            <a:lin ang="1620003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Calibri"/>
              <a:ea typeface="Calibri"/>
              <a:cs typeface="Calibri"/>
              <a:sym typeface="Calibri"/>
            </a:endParaRPr>
          </a:p>
        </p:txBody>
      </p:sp>
      <p:sp>
        <p:nvSpPr>
          <p:cNvPr id="261" name="Google Shape;261;p27"/>
          <p:cNvSpPr/>
          <p:nvPr/>
        </p:nvSpPr>
        <p:spPr>
          <a:xfrm>
            <a:off x="10092924" y="4649395"/>
            <a:ext cx="2099895" cy="2208605"/>
          </a:xfrm>
          <a:custGeom>
            <a:rect b="b" l="l" r="r" t="t"/>
            <a:pathLst>
              <a:path extrusionOk="0" h="2208605" w="2099895">
                <a:moveTo>
                  <a:pt x="155575" y="2208605"/>
                </a:moveTo>
                <a:lnTo>
                  <a:pt x="2098675" y="2208605"/>
                </a:lnTo>
                <a:cubicBezTo>
                  <a:pt x="2102908" y="1551380"/>
                  <a:pt x="2094429" y="657225"/>
                  <a:pt x="2098662" y="0"/>
                </a:cubicBezTo>
                <a:lnTo>
                  <a:pt x="0" y="2046680"/>
                </a:lnTo>
                <a:lnTo>
                  <a:pt x="155575" y="2208605"/>
                </a:lnTo>
                <a:close/>
              </a:path>
            </a:pathLst>
          </a:custGeom>
          <a:gradFill>
            <a:gsLst>
              <a:gs pos="0">
                <a:srgbClr val="F5F7FC">
                  <a:alpha val="0"/>
                </a:srgbClr>
              </a:gs>
              <a:gs pos="99000">
                <a:srgbClr val="5DEEE3">
                  <a:alpha val="34509"/>
                </a:srgbClr>
              </a:gs>
              <a:gs pos="100000">
                <a:srgbClr val="5DEEE3">
                  <a:alpha val="34509"/>
                </a:srgbClr>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Calibri"/>
              <a:ea typeface="Calibri"/>
              <a:cs typeface="Calibri"/>
              <a:sym typeface="Calibri"/>
            </a:endParaRPr>
          </a:p>
        </p:txBody>
      </p:sp>
      <p:sp>
        <p:nvSpPr>
          <p:cNvPr id="262" name="Google Shape;262;p27"/>
          <p:cNvSpPr/>
          <p:nvPr/>
        </p:nvSpPr>
        <p:spPr>
          <a:xfrm>
            <a:off x="10504106" y="6188075"/>
            <a:ext cx="1184275" cy="669925"/>
          </a:xfrm>
          <a:custGeom>
            <a:rect b="b" l="l" r="r" t="t"/>
            <a:pathLst>
              <a:path extrusionOk="0" h="669925" w="1184275">
                <a:moveTo>
                  <a:pt x="69850" y="669925"/>
                </a:moveTo>
                <a:lnTo>
                  <a:pt x="1111250" y="669925"/>
                </a:lnTo>
                <a:lnTo>
                  <a:pt x="1184275" y="593725"/>
                </a:lnTo>
                <a:lnTo>
                  <a:pt x="584200" y="0"/>
                </a:lnTo>
                <a:lnTo>
                  <a:pt x="0" y="596900"/>
                </a:lnTo>
                <a:lnTo>
                  <a:pt x="69850" y="669925"/>
                </a:lnTo>
                <a:close/>
              </a:path>
            </a:pathLst>
          </a:custGeom>
          <a:solidFill>
            <a:srgbClr val="03628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Calibri"/>
              <a:ea typeface="Calibri"/>
              <a:cs typeface="Calibri"/>
              <a:sym typeface="Calibri"/>
            </a:endParaRPr>
          </a:p>
        </p:txBody>
      </p:sp>
      <p:sp>
        <p:nvSpPr>
          <p:cNvPr id="263" name="Google Shape;263;p27"/>
          <p:cNvSpPr/>
          <p:nvPr/>
        </p:nvSpPr>
        <p:spPr>
          <a:xfrm rot="2700000">
            <a:off x="11302521" y="4363375"/>
            <a:ext cx="1778959" cy="1778959"/>
          </a:xfrm>
          <a:custGeom>
            <a:rect b="b" l="l" r="r" t="t"/>
            <a:pathLst>
              <a:path extrusionOk="0" h="1777970" w="1777970">
                <a:moveTo>
                  <a:pt x="0" y="0"/>
                </a:moveTo>
                <a:lnTo>
                  <a:pt x="887943" y="890027"/>
                </a:lnTo>
                <a:lnTo>
                  <a:pt x="1777970" y="1777970"/>
                </a:lnTo>
                <a:lnTo>
                  <a:pt x="0" y="1777970"/>
                </a:lnTo>
                <a:lnTo>
                  <a:pt x="0" y="0"/>
                </a:lnTo>
                <a:close/>
              </a:path>
            </a:pathLst>
          </a:custGeom>
          <a:gradFill>
            <a:gsLst>
              <a:gs pos="0">
                <a:srgbClr val="612491">
                  <a:alpha val="14509"/>
                </a:srgbClr>
              </a:gs>
              <a:gs pos="100000">
                <a:srgbClr val="F7F4F9">
                  <a:alpha val="34509"/>
                </a:srgbClr>
              </a:gs>
            </a:gsLst>
            <a:lin ang="2700006"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Calibri"/>
              <a:ea typeface="Calibri"/>
              <a:cs typeface="Calibri"/>
              <a:sym typeface="Calibri"/>
            </a:endParaRPr>
          </a:p>
        </p:txBody>
      </p:sp>
      <p:sp>
        <p:nvSpPr>
          <p:cNvPr id="264" name="Google Shape;264;p27"/>
          <p:cNvSpPr/>
          <p:nvPr/>
        </p:nvSpPr>
        <p:spPr>
          <a:xfrm rot="2700000">
            <a:off x="-984008" y="3198266"/>
            <a:ext cx="1992734" cy="1987746"/>
          </a:xfrm>
          <a:custGeom>
            <a:rect b="b" l="l" r="r" t="t"/>
            <a:pathLst>
              <a:path extrusionOk="0" h="1412607" w="1412607">
                <a:moveTo>
                  <a:pt x="0" y="0"/>
                </a:moveTo>
                <a:lnTo>
                  <a:pt x="1412607" y="0"/>
                </a:lnTo>
                <a:lnTo>
                  <a:pt x="1412607" y="1412607"/>
                </a:lnTo>
                <a:lnTo>
                  <a:pt x="0" y="0"/>
                </a:lnTo>
                <a:close/>
              </a:path>
            </a:pathLst>
          </a:custGeom>
          <a:gradFill>
            <a:gsLst>
              <a:gs pos="0">
                <a:srgbClr val="E7F6F9"/>
              </a:gs>
              <a:gs pos="69000">
                <a:srgbClr val="E7F6F9">
                  <a:alpha val="0"/>
                </a:srgbClr>
              </a:gs>
              <a:gs pos="100000">
                <a:srgbClr val="E7F6F9">
                  <a:alpha val="0"/>
                </a:srgbClr>
              </a:gs>
            </a:gsLst>
            <a:lin ang="8100019"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Calibri"/>
              <a:ea typeface="Calibri"/>
              <a:cs typeface="Calibri"/>
              <a:sym typeface="Calibri"/>
            </a:endParaRPr>
          </a:p>
        </p:txBody>
      </p:sp>
      <p:sp>
        <p:nvSpPr>
          <p:cNvPr id="265" name="Google Shape;265;p27"/>
          <p:cNvSpPr/>
          <p:nvPr/>
        </p:nvSpPr>
        <p:spPr>
          <a:xfrm rot="2700000">
            <a:off x="-580162" y="4876289"/>
            <a:ext cx="1158682" cy="1158682"/>
          </a:xfrm>
          <a:custGeom>
            <a:rect b="b" l="l" r="r" t="t"/>
            <a:pathLst>
              <a:path extrusionOk="0" h="1412607" w="1412607">
                <a:moveTo>
                  <a:pt x="0" y="0"/>
                </a:moveTo>
                <a:lnTo>
                  <a:pt x="1412607" y="0"/>
                </a:lnTo>
                <a:lnTo>
                  <a:pt x="1412607" y="1412607"/>
                </a:lnTo>
                <a:lnTo>
                  <a:pt x="0" y="0"/>
                </a:lnTo>
                <a:close/>
              </a:path>
            </a:pathLst>
          </a:custGeom>
          <a:gradFill>
            <a:gsLst>
              <a:gs pos="0">
                <a:srgbClr val="E9E6F0"/>
              </a:gs>
              <a:gs pos="99000">
                <a:srgbClr val="FFFFFF">
                  <a:alpha val="0"/>
                </a:srgbClr>
              </a:gs>
              <a:gs pos="100000">
                <a:srgbClr val="FFFFFF">
                  <a:alpha val="0"/>
                </a:srgbClr>
              </a:gs>
            </a:gsLst>
            <a:lin ang="8100019"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Calibri"/>
              <a:ea typeface="Calibri"/>
              <a:cs typeface="Calibri"/>
              <a:sym typeface="Calibri"/>
            </a:endParaRPr>
          </a:p>
        </p:txBody>
      </p:sp>
      <p:sp>
        <p:nvSpPr>
          <p:cNvPr id="266" name="Google Shape;266;p27"/>
          <p:cNvSpPr txBox="1"/>
          <p:nvPr>
            <p:ph type="title"/>
          </p:nvPr>
        </p:nvSpPr>
        <p:spPr>
          <a:xfrm>
            <a:off x="838200" y="365125"/>
            <a:ext cx="10515600" cy="825900"/>
          </a:xfrm>
          <a:prstGeom prst="rect">
            <a:avLst/>
          </a:prstGeom>
          <a:noFill/>
          <a:ln>
            <a:noFill/>
          </a:ln>
        </p:spPr>
        <p:txBody>
          <a:bodyPr anchorCtr="0" anchor="t" bIns="0" lIns="0" spcFirstLastPara="1" rIns="0" wrap="square" tIns="0">
            <a:noAutofit/>
          </a:bodyPr>
          <a:lstStyle>
            <a:lvl1pPr lvl="0" rtl="0" algn="l">
              <a:lnSpc>
                <a:spcPct val="90000"/>
              </a:lnSpc>
              <a:spcBef>
                <a:spcPts val="0"/>
              </a:spcBef>
              <a:spcAft>
                <a:spcPts val="0"/>
              </a:spcAft>
              <a:buClr>
                <a:srgbClr val="612491"/>
              </a:buClr>
              <a:buSzPts val="3200"/>
              <a:buFont typeface="Montserrat"/>
              <a:buNone/>
              <a:defRPr sz="3200"/>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267" name="Google Shape;267;p27"/>
          <p:cNvSpPr txBox="1"/>
          <p:nvPr>
            <p:ph idx="11" type="ftr"/>
          </p:nvPr>
        </p:nvSpPr>
        <p:spPr>
          <a:xfrm>
            <a:off x="1955801" y="6418447"/>
            <a:ext cx="8431500" cy="185700"/>
          </a:xfrm>
          <a:prstGeom prst="rect">
            <a:avLst/>
          </a:prstGeom>
          <a:noFill/>
          <a:ln>
            <a:noFill/>
          </a:ln>
        </p:spPr>
        <p:txBody>
          <a:bodyPr anchorCtr="0" anchor="ctr" bIns="0" lIns="0" spcFirstLastPara="1" rIns="0" wrap="square" tIns="0">
            <a:noAutofit/>
          </a:bodyPr>
          <a:lstStyle>
            <a:lvl1pPr lvl="0" rtl="0" algn="l">
              <a:lnSpc>
                <a:spcPct val="100000"/>
              </a:lnSpc>
              <a:spcBef>
                <a:spcPts val="0"/>
              </a:spcBef>
              <a:spcAft>
                <a:spcPts val="0"/>
              </a:spcAft>
              <a:buSzPts val="1500"/>
              <a:buNone/>
              <a:defRPr sz="1900"/>
            </a:lvl1pPr>
            <a:lvl2pPr lvl="1" rtl="0" algn="l">
              <a:lnSpc>
                <a:spcPct val="100000"/>
              </a:lnSpc>
              <a:spcBef>
                <a:spcPts val="0"/>
              </a:spcBef>
              <a:spcAft>
                <a:spcPts val="0"/>
              </a:spcAft>
              <a:buSzPts val="1500"/>
              <a:buNone/>
              <a:defRPr sz="1900"/>
            </a:lvl2pPr>
            <a:lvl3pPr lvl="2" rtl="0" algn="l">
              <a:lnSpc>
                <a:spcPct val="100000"/>
              </a:lnSpc>
              <a:spcBef>
                <a:spcPts val="0"/>
              </a:spcBef>
              <a:spcAft>
                <a:spcPts val="0"/>
              </a:spcAft>
              <a:buSzPts val="1500"/>
              <a:buNone/>
              <a:defRPr sz="1900"/>
            </a:lvl3pPr>
            <a:lvl4pPr lvl="3" rtl="0" algn="l">
              <a:lnSpc>
                <a:spcPct val="100000"/>
              </a:lnSpc>
              <a:spcBef>
                <a:spcPts val="0"/>
              </a:spcBef>
              <a:spcAft>
                <a:spcPts val="0"/>
              </a:spcAft>
              <a:buSzPts val="1500"/>
              <a:buNone/>
              <a:defRPr sz="1900"/>
            </a:lvl4pPr>
            <a:lvl5pPr lvl="4" rtl="0" algn="l">
              <a:lnSpc>
                <a:spcPct val="100000"/>
              </a:lnSpc>
              <a:spcBef>
                <a:spcPts val="0"/>
              </a:spcBef>
              <a:spcAft>
                <a:spcPts val="0"/>
              </a:spcAft>
              <a:buSzPts val="1500"/>
              <a:buNone/>
              <a:defRPr sz="1900"/>
            </a:lvl5pPr>
            <a:lvl6pPr lvl="5" rtl="0" algn="l">
              <a:lnSpc>
                <a:spcPct val="100000"/>
              </a:lnSpc>
              <a:spcBef>
                <a:spcPts val="0"/>
              </a:spcBef>
              <a:spcAft>
                <a:spcPts val="0"/>
              </a:spcAft>
              <a:buSzPts val="1500"/>
              <a:buNone/>
              <a:defRPr sz="1900"/>
            </a:lvl6pPr>
            <a:lvl7pPr lvl="6" rtl="0" algn="l">
              <a:lnSpc>
                <a:spcPct val="100000"/>
              </a:lnSpc>
              <a:spcBef>
                <a:spcPts val="0"/>
              </a:spcBef>
              <a:spcAft>
                <a:spcPts val="0"/>
              </a:spcAft>
              <a:buSzPts val="1500"/>
              <a:buNone/>
              <a:defRPr sz="1900"/>
            </a:lvl7pPr>
            <a:lvl8pPr lvl="7" rtl="0" algn="l">
              <a:lnSpc>
                <a:spcPct val="100000"/>
              </a:lnSpc>
              <a:spcBef>
                <a:spcPts val="0"/>
              </a:spcBef>
              <a:spcAft>
                <a:spcPts val="0"/>
              </a:spcAft>
              <a:buSzPts val="1500"/>
              <a:buNone/>
              <a:defRPr sz="1900"/>
            </a:lvl8pPr>
            <a:lvl9pPr lvl="8" rtl="0" algn="l">
              <a:lnSpc>
                <a:spcPct val="100000"/>
              </a:lnSpc>
              <a:spcBef>
                <a:spcPts val="0"/>
              </a:spcBef>
              <a:spcAft>
                <a:spcPts val="0"/>
              </a:spcAft>
              <a:buSzPts val="1500"/>
              <a:buNone/>
              <a:defRPr sz="1900"/>
            </a:lvl9pPr>
          </a:lstStyle>
          <a:p/>
        </p:txBody>
      </p:sp>
      <p:sp>
        <p:nvSpPr>
          <p:cNvPr id="268" name="Google Shape;268;p27"/>
          <p:cNvSpPr txBox="1"/>
          <p:nvPr>
            <p:ph idx="12" type="sldNum"/>
          </p:nvPr>
        </p:nvSpPr>
        <p:spPr>
          <a:xfrm>
            <a:off x="10838688" y="6356350"/>
            <a:ext cx="515100" cy="365100"/>
          </a:xfrm>
          <a:prstGeom prst="rect">
            <a:avLst/>
          </a:prstGeom>
          <a:noFill/>
          <a:ln>
            <a:noFill/>
          </a:ln>
        </p:spPr>
        <p:txBody>
          <a:bodyPr anchorCtr="0" anchor="ctr" bIns="45700" lIns="91425" spcFirstLastPara="1" rIns="91425" wrap="square" tIns="45700">
            <a:noAutofit/>
          </a:bodyPr>
          <a:lstStyle>
            <a:lvl1pPr indent="0" lvl="0" marL="0" marR="0" rtl="0" algn="ctr">
              <a:lnSpc>
                <a:spcPct val="100000"/>
              </a:lnSpc>
              <a:spcBef>
                <a:spcPts val="0"/>
              </a:spcBef>
              <a:spcAft>
                <a:spcPts val="0"/>
              </a:spcAft>
              <a:buClr>
                <a:srgbClr val="000000"/>
              </a:buClr>
              <a:buSzPts val="1200"/>
              <a:buFont typeface="Arial"/>
              <a:buNone/>
              <a:defRPr b="1" i="0" sz="1200" u="none" cap="none" strike="noStrike">
                <a:solidFill>
                  <a:schemeClr val="lt1"/>
                </a:solidFill>
                <a:latin typeface="Montserrat"/>
                <a:ea typeface="Montserrat"/>
                <a:cs typeface="Montserrat"/>
                <a:sym typeface="Montserrat"/>
              </a:defRPr>
            </a:lvl1pPr>
            <a:lvl2pPr indent="0" lvl="1" marL="0" marR="0" rtl="0" algn="ctr">
              <a:lnSpc>
                <a:spcPct val="100000"/>
              </a:lnSpc>
              <a:spcBef>
                <a:spcPts val="0"/>
              </a:spcBef>
              <a:spcAft>
                <a:spcPts val="0"/>
              </a:spcAft>
              <a:buClr>
                <a:srgbClr val="000000"/>
              </a:buClr>
              <a:buSzPts val="1200"/>
              <a:buFont typeface="Arial"/>
              <a:buNone/>
              <a:defRPr b="1" i="0" sz="1200" u="none" cap="none" strike="noStrike">
                <a:solidFill>
                  <a:schemeClr val="lt1"/>
                </a:solidFill>
                <a:latin typeface="Montserrat"/>
                <a:ea typeface="Montserrat"/>
                <a:cs typeface="Montserrat"/>
                <a:sym typeface="Montserrat"/>
              </a:defRPr>
            </a:lvl2pPr>
            <a:lvl3pPr indent="0" lvl="2" marL="0" marR="0" rtl="0" algn="ctr">
              <a:lnSpc>
                <a:spcPct val="100000"/>
              </a:lnSpc>
              <a:spcBef>
                <a:spcPts val="0"/>
              </a:spcBef>
              <a:spcAft>
                <a:spcPts val="0"/>
              </a:spcAft>
              <a:buClr>
                <a:srgbClr val="000000"/>
              </a:buClr>
              <a:buSzPts val="1200"/>
              <a:buFont typeface="Arial"/>
              <a:buNone/>
              <a:defRPr b="1" i="0" sz="1200" u="none" cap="none" strike="noStrike">
                <a:solidFill>
                  <a:schemeClr val="lt1"/>
                </a:solidFill>
                <a:latin typeface="Montserrat"/>
                <a:ea typeface="Montserrat"/>
                <a:cs typeface="Montserrat"/>
                <a:sym typeface="Montserrat"/>
              </a:defRPr>
            </a:lvl3pPr>
            <a:lvl4pPr indent="0" lvl="3" marL="0" marR="0" rtl="0" algn="ctr">
              <a:lnSpc>
                <a:spcPct val="100000"/>
              </a:lnSpc>
              <a:spcBef>
                <a:spcPts val="0"/>
              </a:spcBef>
              <a:spcAft>
                <a:spcPts val="0"/>
              </a:spcAft>
              <a:buClr>
                <a:srgbClr val="000000"/>
              </a:buClr>
              <a:buSzPts val="1200"/>
              <a:buFont typeface="Arial"/>
              <a:buNone/>
              <a:defRPr b="1" i="0" sz="1200" u="none" cap="none" strike="noStrike">
                <a:solidFill>
                  <a:schemeClr val="lt1"/>
                </a:solidFill>
                <a:latin typeface="Montserrat"/>
                <a:ea typeface="Montserrat"/>
                <a:cs typeface="Montserrat"/>
                <a:sym typeface="Montserrat"/>
              </a:defRPr>
            </a:lvl4pPr>
            <a:lvl5pPr indent="0" lvl="4" marL="0" marR="0" rtl="0" algn="ctr">
              <a:lnSpc>
                <a:spcPct val="100000"/>
              </a:lnSpc>
              <a:spcBef>
                <a:spcPts val="0"/>
              </a:spcBef>
              <a:spcAft>
                <a:spcPts val="0"/>
              </a:spcAft>
              <a:buClr>
                <a:srgbClr val="000000"/>
              </a:buClr>
              <a:buSzPts val="1200"/>
              <a:buFont typeface="Arial"/>
              <a:buNone/>
              <a:defRPr b="1" i="0" sz="1200" u="none" cap="none" strike="noStrike">
                <a:solidFill>
                  <a:schemeClr val="lt1"/>
                </a:solidFill>
                <a:latin typeface="Montserrat"/>
                <a:ea typeface="Montserrat"/>
                <a:cs typeface="Montserrat"/>
                <a:sym typeface="Montserrat"/>
              </a:defRPr>
            </a:lvl5pPr>
            <a:lvl6pPr indent="0" lvl="5" marL="0" marR="0" rtl="0" algn="ctr">
              <a:lnSpc>
                <a:spcPct val="100000"/>
              </a:lnSpc>
              <a:spcBef>
                <a:spcPts val="0"/>
              </a:spcBef>
              <a:spcAft>
                <a:spcPts val="0"/>
              </a:spcAft>
              <a:buClr>
                <a:srgbClr val="000000"/>
              </a:buClr>
              <a:buSzPts val="1200"/>
              <a:buFont typeface="Arial"/>
              <a:buNone/>
              <a:defRPr b="1" i="0" sz="1200" u="none" cap="none" strike="noStrike">
                <a:solidFill>
                  <a:schemeClr val="lt1"/>
                </a:solidFill>
                <a:latin typeface="Montserrat"/>
                <a:ea typeface="Montserrat"/>
                <a:cs typeface="Montserrat"/>
                <a:sym typeface="Montserrat"/>
              </a:defRPr>
            </a:lvl6pPr>
            <a:lvl7pPr indent="0" lvl="6" marL="0" marR="0" rtl="0" algn="ctr">
              <a:lnSpc>
                <a:spcPct val="100000"/>
              </a:lnSpc>
              <a:spcBef>
                <a:spcPts val="0"/>
              </a:spcBef>
              <a:spcAft>
                <a:spcPts val="0"/>
              </a:spcAft>
              <a:buClr>
                <a:srgbClr val="000000"/>
              </a:buClr>
              <a:buSzPts val="1200"/>
              <a:buFont typeface="Arial"/>
              <a:buNone/>
              <a:defRPr b="1" i="0" sz="1200" u="none" cap="none" strike="noStrike">
                <a:solidFill>
                  <a:schemeClr val="lt1"/>
                </a:solidFill>
                <a:latin typeface="Montserrat"/>
                <a:ea typeface="Montserrat"/>
                <a:cs typeface="Montserrat"/>
                <a:sym typeface="Montserrat"/>
              </a:defRPr>
            </a:lvl7pPr>
            <a:lvl8pPr indent="0" lvl="7" marL="0" marR="0" rtl="0" algn="ctr">
              <a:lnSpc>
                <a:spcPct val="100000"/>
              </a:lnSpc>
              <a:spcBef>
                <a:spcPts val="0"/>
              </a:spcBef>
              <a:spcAft>
                <a:spcPts val="0"/>
              </a:spcAft>
              <a:buClr>
                <a:srgbClr val="000000"/>
              </a:buClr>
              <a:buSzPts val="1200"/>
              <a:buFont typeface="Arial"/>
              <a:buNone/>
              <a:defRPr b="1" i="0" sz="1200" u="none" cap="none" strike="noStrike">
                <a:solidFill>
                  <a:schemeClr val="lt1"/>
                </a:solidFill>
                <a:latin typeface="Montserrat"/>
                <a:ea typeface="Montserrat"/>
                <a:cs typeface="Montserrat"/>
                <a:sym typeface="Montserrat"/>
              </a:defRPr>
            </a:lvl8pPr>
            <a:lvl9pPr indent="0" lvl="8" marL="0" marR="0" rtl="0" algn="ctr">
              <a:lnSpc>
                <a:spcPct val="100000"/>
              </a:lnSpc>
              <a:spcBef>
                <a:spcPts val="0"/>
              </a:spcBef>
              <a:spcAft>
                <a:spcPts val="0"/>
              </a:spcAft>
              <a:buClr>
                <a:srgbClr val="000000"/>
              </a:buClr>
              <a:buSzPts val="1200"/>
              <a:buFont typeface="Arial"/>
              <a:buNone/>
              <a:defRPr b="1" i="0" sz="1200" u="none" cap="none" strike="noStrike">
                <a:solidFill>
                  <a:schemeClr val="lt1"/>
                </a:solidFill>
                <a:latin typeface="Montserrat"/>
                <a:ea typeface="Montserrat"/>
                <a:cs typeface="Montserrat"/>
                <a:sym typeface="Montserrat"/>
              </a:defRPr>
            </a:lvl9pPr>
          </a:lstStyle>
          <a:p>
            <a:pPr indent="0" lvl="0" marL="0" rtl="0" algn="ctr">
              <a:spcBef>
                <a:spcPts val="0"/>
              </a:spcBef>
              <a:spcAft>
                <a:spcPts val="0"/>
              </a:spcAft>
              <a:buNone/>
            </a:pPr>
            <a:fld id="{00000000-1234-1234-1234-123412341234}" type="slidenum">
              <a:rPr lang="fr-FR"/>
              <a:t>‹#›</a:t>
            </a:fld>
            <a:endParaRPr/>
          </a:p>
        </p:txBody>
      </p:sp>
      <p:pic>
        <p:nvPicPr>
          <p:cNvPr id="269" name="Google Shape;269;p27"/>
          <p:cNvPicPr preferRelativeResize="0"/>
          <p:nvPr/>
        </p:nvPicPr>
        <p:blipFill rotWithShape="1">
          <a:blip r:embed="rId2">
            <a:alphaModFix/>
          </a:blip>
          <a:srcRect b="0" l="0" r="0" t="0"/>
          <a:stretch/>
        </p:blipFill>
        <p:spPr>
          <a:xfrm>
            <a:off x="838200" y="6418447"/>
            <a:ext cx="869950" cy="185393"/>
          </a:xfrm>
          <a:prstGeom prst="rect">
            <a:avLst/>
          </a:prstGeom>
          <a:noFill/>
          <a:ln>
            <a:noFill/>
          </a:ln>
        </p:spPr>
      </p:pic>
      <p:cxnSp>
        <p:nvCxnSpPr>
          <p:cNvPr id="270" name="Google Shape;270;p27"/>
          <p:cNvCxnSpPr/>
          <p:nvPr/>
        </p:nvCxnSpPr>
        <p:spPr>
          <a:xfrm>
            <a:off x="1831975" y="6418447"/>
            <a:ext cx="0" cy="439500"/>
          </a:xfrm>
          <a:prstGeom prst="straightConnector1">
            <a:avLst/>
          </a:prstGeom>
          <a:noFill/>
          <a:ln cap="flat" cmpd="sng" w="12700">
            <a:solidFill>
              <a:srgbClr val="036287"/>
            </a:solidFill>
            <a:prstDash val="solid"/>
            <a:miter lim="800000"/>
            <a:headEnd len="sm" w="sm" type="none"/>
            <a:tailEnd len="sm" w="sm" type="none"/>
          </a:ln>
        </p:spPr>
      </p:cxn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fficiel_Titre et contenu">
  <p:cSld name="Titre et contenu_1">
    <p:spTree>
      <p:nvGrpSpPr>
        <p:cNvPr id="271" name="Shape 271"/>
        <p:cNvGrpSpPr/>
        <p:nvPr/>
      </p:nvGrpSpPr>
      <p:grpSpPr>
        <a:xfrm>
          <a:off x="0" y="0"/>
          <a:ext cx="0" cy="0"/>
          <a:chOff x="0" y="0"/>
          <a:chExt cx="0" cy="0"/>
        </a:xfrm>
      </p:grpSpPr>
      <p:sp>
        <p:nvSpPr>
          <p:cNvPr id="272" name="Google Shape;272;p28"/>
          <p:cNvSpPr/>
          <p:nvPr/>
        </p:nvSpPr>
        <p:spPr>
          <a:xfrm rot="2700000">
            <a:off x="-368313" y="-98946"/>
            <a:ext cx="1312712" cy="1475123"/>
          </a:xfrm>
          <a:custGeom>
            <a:rect b="b" l="l" r="r" t="t"/>
            <a:pathLst>
              <a:path extrusionOk="0" h="1474303" w="1311982">
                <a:moveTo>
                  <a:pt x="0" y="489668"/>
                </a:moveTo>
                <a:lnTo>
                  <a:pt x="485368" y="5413"/>
                </a:lnTo>
                <a:lnTo>
                  <a:pt x="1311982" y="0"/>
                </a:lnTo>
                <a:lnTo>
                  <a:pt x="1311982" y="1460776"/>
                </a:lnTo>
                <a:lnTo>
                  <a:pt x="979337" y="1474303"/>
                </a:lnTo>
                <a:lnTo>
                  <a:pt x="0" y="489668"/>
                </a:lnTo>
                <a:close/>
              </a:path>
            </a:pathLst>
          </a:custGeom>
          <a:gradFill>
            <a:gsLst>
              <a:gs pos="0">
                <a:srgbClr val="F7F4F9"/>
              </a:gs>
              <a:gs pos="100000">
                <a:srgbClr val="612491">
                  <a:alpha val="14901"/>
                </a:srgbClr>
              </a:gs>
            </a:gsLst>
            <a:lin ang="1620003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Calibri"/>
              <a:ea typeface="Calibri"/>
              <a:cs typeface="Calibri"/>
              <a:sym typeface="Calibri"/>
            </a:endParaRPr>
          </a:p>
        </p:txBody>
      </p:sp>
      <p:sp>
        <p:nvSpPr>
          <p:cNvPr id="273" name="Google Shape;273;p28"/>
          <p:cNvSpPr/>
          <p:nvPr/>
        </p:nvSpPr>
        <p:spPr>
          <a:xfrm>
            <a:off x="10092924" y="4649395"/>
            <a:ext cx="2099895" cy="2208605"/>
          </a:xfrm>
          <a:custGeom>
            <a:rect b="b" l="l" r="r" t="t"/>
            <a:pathLst>
              <a:path extrusionOk="0" h="2208605" w="2099895">
                <a:moveTo>
                  <a:pt x="155575" y="2208605"/>
                </a:moveTo>
                <a:lnTo>
                  <a:pt x="2098675" y="2208605"/>
                </a:lnTo>
                <a:cubicBezTo>
                  <a:pt x="2102908" y="1551380"/>
                  <a:pt x="2094429" y="657225"/>
                  <a:pt x="2098662" y="0"/>
                </a:cubicBezTo>
                <a:lnTo>
                  <a:pt x="0" y="2046680"/>
                </a:lnTo>
                <a:lnTo>
                  <a:pt x="155575" y="2208605"/>
                </a:lnTo>
                <a:close/>
              </a:path>
            </a:pathLst>
          </a:custGeom>
          <a:gradFill>
            <a:gsLst>
              <a:gs pos="0">
                <a:srgbClr val="F5F7FC">
                  <a:alpha val="0"/>
                </a:srgbClr>
              </a:gs>
              <a:gs pos="99000">
                <a:srgbClr val="5DEEE3">
                  <a:alpha val="31764"/>
                </a:srgbClr>
              </a:gs>
              <a:gs pos="100000">
                <a:srgbClr val="5DEEE3">
                  <a:alpha val="31764"/>
                </a:srgbClr>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Calibri"/>
              <a:ea typeface="Calibri"/>
              <a:cs typeface="Calibri"/>
              <a:sym typeface="Calibri"/>
            </a:endParaRPr>
          </a:p>
        </p:txBody>
      </p:sp>
      <p:sp>
        <p:nvSpPr>
          <p:cNvPr id="274" name="Google Shape;274;p28"/>
          <p:cNvSpPr/>
          <p:nvPr/>
        </p:nvSpPr>
        <p:spPr>
          <a:xfrm>
            <a:off x="10504106" y="6188074"/>
            <a:ext cx="1184275" cy="669925"/>
          </a:xfrm>
          <a:custGeom>
            <a:rect b="b" l="l" r="r" t="t"/>
            <a:pathLst>
              <a:path extrusionOk="0" h="669925" w="1184275">
                <a:moveTo>
                  <a:pt x="69850" y="669925"/>
                </a:moveTo>
                <a:lnTo>
                  <a:pt x="1111250" y="669925"/>
                </a:lnTo>
                <a:lnTo>
                  <a:pt x="1184275" y="593725"/>
                </a:lnTo>
                <a:lnTo>
                  <a:pt x="584200" y="0"/>
                </a:lnTo>
                <a:lnTo>
                  <a:pt x="0" y="596900"/>
                </a:lnTo>
                <a:lnTo>
                  <a:pt x="69850" y="669925"/>
                </a:lnTo>
                <a:close/>
              </a:path>
            </a:pathLst>
          </a:cu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Calibri"/>
              <a:ea typeface="Calibri"/>
              <a:cs typeface="Calibri"/>
              <a:sym typeface="Calibri"/>
            </a:endParaRPr>
          </a:p>
        </p:txBody>
      </p:sp>
      <p:sp>
        <p:nvSpPr>
          <p:cNvPr id="275" name="Google Shape;275;p28"/>
          <p:cNvSpPr/>
          <p:nvPr/>
        </p:nvSpPr>
        <p:spPr>
          <a:xfrm rot="2700000">
            <a:off x="11302521" y="4363375"/>
            <a:ext cx="1778959" cy="1778959"/>
          </a:xfrm>
          <a:custGeom>
            <a:rect b="b" l="l" r="r" t="t"/>
            <a:pathLst>
              <a:path extrusionOk="0" h="1777970" w="1777970">
                <a:moveTo>
                  <a:pt x="0" y="0"/>
                </a:moveTo>
                <a:lnTo>
                  <a:pt x="887943" y="890027"/>
                </a:lnTo>
                <a:lnTo>
                  <a:pt x="1777970" y="1777970"/>
                </a:lnTo>
                <a:lnTo>
                  <a:pt x="0" y="1777970"/>
                </a:lnTo>
                <a:lnTo>
                  <a:pt x="0" y="0"/>
                </a:lnTo>
                <a:close/>
              </a:path>
            </a:pathLst>
          </a:custGeom>
          <a:gradFill>
            <a:gsLst>
              <a:gs pos="0">
                <a:srgbClr val="612491">
                  <a:alpha val="11764"/>
                </a:srgbClr>
              </a:gs>
              <a:gs pos="100000">
                <a:srgbClr val="F7F4F9">
                  <a:alpha val="31764"/>
                </a:srgbClr>
              </a:gs>
            </a:gsLst>
            <a:lin ang="2700006"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Calibri"/>
              <a:ea typeface="Calibri"/>
              <a:cs typeface="Calibri"/>
              <a:sym typeface="Calibri"/>
            </a:endParaRPr>
          </a:p>
        </p:txBody>
      </p:sp>
      <p:sp>
        <p:nvSpPr>
          <p:cNvPr id="276" name="Google Shape;276;p28"/>
          <p:cNvSpPr/>
          <p:nvPr/>
        </p:nvSpPr>
        <p:spPr>
          <a:xfrm rot="2700000">
            <a:off x="-699638" y="3074022"/>
            <a:ext cx="1413393" cy="1413393"/>
          </a:xfrm>
          <a:custGeom>
            <a:rect b="b" l="l" r="r" t="t"/>
            <a:pathLst>
              <a:path extrusionOk="0" h="1412607" w="1412607">
                <a:moveTo>
                  <a:pt x="0" y="0"/>
                </a:moveTo>
                <a:lnTo>
                  <a:pt x="1412607" y="0"/>
                </a:lnTo>
                <a:lnTo>
                  <a:pt x="1412607" y="1412607"/>
                </a:lnTo>
                <a:lnTo>
                  <a:pt x="0" y="0"/>
                </a:lnTo>
                <a:close/>
              </a:path>
            </a:pathLst>
          </a:custGeom>
          <a:gradFill>
            <a:gsLst>
              <a:gs pos="0">
                <a:srgbClr val="E7F6F9"/>
              </a:gs>
              <a:gs pos="69000">
                <a:srgbClr val="E7F6F9">
                  <a:alpha val="0"/>
                </a:srgbClr>
              </a:gs>
              <a:gs pos="100000">
                <a:srgbClr val="E7F6F9">
                  <a:alpha val="0"/>
                </a:srgbClr>
              </a:gs>
            </a:gsLst>
            <a:lin ang="8100019"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Calibri"/>
              <a:ea typeface="Calibri"/>
              <a:cs typeface="Calibri"/>
              <a:sym typeface="Calibri"/>
            </a:endParaRPr>
          </a:p>
        </p:txBody>
      </p:sp>
      <p:sp>
        <p:nvSpPr>
          <p:cNvPr id="277" name="Google Shape;277;p28"/>
          <p:cNvSpPr txBox="1"/>
          <p:nvPr>
            <p:ph type="title"/>
          </p:nvPr>
        </p:nvSpPr>
        <p:spPr>
          <a:xfrm>
            <a:off x="838200" y="365125"/>
            <a:ext cx="10955700" cy="439500"/>
          </a:xfrm>
          <a:prstGeom prst="rect">
            <a:avLst/>
          </a:prstGeom>
          <a:noFill/>
          <a:ln>
            <a:noFill/>
          </a:ln>
        </p:spPr>
        <p:txBody>
          <a:bodyPr anchorCtr="0" anchor="t" bIns="0" lIns="0" spcFirstLastPara="1" rIns="0" wrap="square" tIns="0">
            <a:noAutofit/>
          </a:bodyPr>
          <a:lstStyle>
            <a:lvl1pPr lvl="0" rtl="0" algn="l">
              <a:lnSpc>
                <a:spcPct val="90000"/>
              </a:lnSpc>
              <a:spcBef>
                <a:spcPts val="0"/>
              </a:spcBef>
              <a:spcAft>
                <a:spcPts val="0"/>
              </a:spcAft>
              <a:buSzPts val="2500"/>
              <a:buNone/>
              <a:defRPr sz="2500"/>
            </a:lvl1pPr>
            <a:lvl2pPr lvl="1" rtl="0" algn="l">
              <a:lnSpc>
                <a:spcPct val="100000"/>
              </a:lnSpc>
              <a:spcBef>
                <a:spcPts val="0"/>
              </a:spcBef>
              <a:spcAft>
                <a:spcPts val="0"/>
              </a:spcAft>
              <a:buSzPts val="2500"/>
              <a:buFont typeface="Montserrat"/>
              <a:buNone/>
              <a:defRPr sz="2500">
                <a:latin typeface="Montserrat"/>
                <a:ea typeface="Montserrat"/>
                <a:cs typeface="Montserrat"/>
                <a:sym typeface="Montserrat"/>
              </a:defRPr>
            </a:lvl2pPr>
            <a:lvl3pPr lvl="2" rtl="0" algn="l">
              <a:lnSpc>
                <a:spcPct val="100000"/>
              </a:lnSpc>
              <a:spcBef>
                <a:spcPts val="0"/>
              </a:spcBef>
              <a:spcAft>
                <a:spcPts val="0"/>
              </a:spcAft>
              <a:buSzPts val="2500"/>
              <a:buFont typeface="Montserrat"/>
              <a:buNone/>
              <a:defRPr sz="2500">
                <a:latin typeface="Montserrat"/>
                <a:ea typeface="Montserrat"/>
                <a:cs typeface="Montserrat"/>
                <a:sym typeface="Montserrat"/>
              </a:defRPr>
            </a:lvl3pPr>
            <a:lvl4pPr lvl="3" rtl="0" algn="l">
              <a:lnSpc>
                <a:spcPct val="100000"/>
              </a:lnSpc>
              <a:spcBef>
                <a:spcPts val="0"/>
              </a:spcBef>
              <a:spcAft>
                <a:spcPts val="0"/>
              </a:spcAft>
              <a:buSzPts val="2500"/>
              <a:buFont typeface="Montserrat"/>
              <a:buNone/>
              <a:defRPr sz="2500">
                <a:latin typeface="Montserrat"/>
                <a:ea typeface="Montserrat"/>
                <a:cs typeface="Montserrat"/>
                <a:sym typeface="Montserrat"/>
              </a:defRPr>
            </a:lvl4pPr>
            <a:lvl5pPr lvl="4" rtl="0" algn="l">
              <a:lnSpc>
                <a:spcPct val="100000"/>
              </a:lnSpc>
              <a:spcBef>
                <a:spcPts val="0"/>
              </a:spcBef>
              <a:spcAft>
                <a:spcPts val="0"/>
              </a:spcAft>
              <a:buSzPts val="2500"/>
              <a:buFont typeface="Montserrat"/>
              <a:buNone/>
              <a:defRPr sz="2500">
                <a:latin typeface="Montserrat"/>
                <a:ea typeface="Montserrat"/>
                <a:cs typeface="Montserrat"/>
                <a:sym typeface="Montserrat"/>
              </a:defRPr>
            </a:lvl5pPr>
            <a:lvl6pPr lvl="5" rtl="0" algn="l">
              <a:lnSpc>
                <a:spcPct val="100000"/>
              </a:lnSpc>
              <a:spcBef>
                <a:spcPts val="0"/>
              </a:spcBef>
              <a:spcAft>
                <a:spcPts val="0"/>
              </a:spcAft>
              <a:buSzPts val="2500"/>
              <a:buFont typeface="Montserrat"/>
              <a:buNone/>
              <a:defRPr sz="2500">
                <a:latin typeface="Montserrat"/>
                <a:ea typeface="Montserrat"/>
                <a:cs typeface="Montserrat"/>
                <a:sym typeface="Montserrat"/>
              </a:defRPr>
            </a:lvl6pPr>
            <a:lvl7pPr lvl="6" rtl="0" algn="l">
              <a:lnSpc>
                <a:spcPct val="100000"/>
              </a:lnSpc>
              <a:spcBef>
                <a:spcPts val="0"/>
              </a:spcBef>
              <a:spcAft>
                <a:spcPts val="0"/>
              </a:spcAft>
              <a:buSzPts val="2500"/>
              <a:buFont typeface="Montserrat"/>
              <a:buNone/>
              <a:defRPr sz="2500">
                <a:latin typeface="Montserrat"/>
                <a:ea typeface="Montserrat"/>
                <a:cs typeface="Montserrat"/>
                <a:sym typeface="Montserrat"/>
              </a:defRPr>
            </a:lvl7pPr>
            <a:lvl8pPr lvl="7" rtl="0" algn="l">
              <a:lnSpc>
                <a:spcPct val="100000"/>
              </a:lnSpc>
              <a:spcBef>
                <a:spcPts val="0"/>
              </a:spcBef>
              <a:spcAft>
                <a:spcPts val="0"/>
              </a:spcAft>
              <a:buSzPts val="2500"/>
              <a:buFont typeface="Montserrat"/>
              <a:buNone/>
              <a:defRPr sz="2500">
                <a:latin typeface="Montserrat"/>
                <a:ea typeface="Montserrat"/>
                <a:cs typeface="Montserrat"/>
                <a:sym typeface="Montserrat"/>
              </a:defRPr>
            </a:lvl8pPr>
            <a:lvl9pPr lvl="8" rtl="0" algn="l">
              <a:lnSpc>
                <a:spcPct val="100000"/>
              </a:lnSpc>
              <a:spcBef>
                <a:spcPts val="0"/>
              </a:spcBef>
              <a:spcAft>
                <a:spcPts val="0"/>
              </a:spcAft>
              <a:buSzPts val="2500"/>
              <a:buFont typeface="Montserrat"/>
              <a:buNone/>
              <a:defRPr sz="2500">
                <a:latin typeface="Montserrat"/>
                <a:ea typeface="Montserrat"/>
                <a:cs typeface="Montserrat"/>
                <a:sym typeface="Montserrat"/>
              </a:defRPr>
            </a:lvl9pPr>
          </a:lstStyle>
          <a:p/>
        </p:txBody>
      </p:sp>
      <p:sp>
        <p:nvSpPr>
          <p:cNvPr id="278" name="Google Shape;278;p28"/>
          <p:cNvSpPr txBox="1"/>
          <p:nvPr>
            <p:ph idx="12" type="sldNum"/>
          </p:nvPr>
        </p:nvSpPr>
        <p:spPr>
          <a:xfrm>
            <a:off x="10838688" y="6356351"/>
            <a:ext cx="515100" cy="365100"/>
          </a:xfrm>
          <a:prstGeom prst="rect">
            <a:avLst/>
          </a:prstGeom>
          <a:noFill/>
          <a:ln>
            <a:noFill/>
          </a:ln>
        </p:spPr>
        <p:txBody>
          <a:bodyPr anchorCtr="0" anchor="ctr" bIns="45700" lIns="91425" spcFirstLastPara="1" rIns="91425" wrap="square" tIns="45700">
            <a:noAutofit/>
          </a:bodyPr>
          <a:lstStyle>
            <a:lvl1pPr indent="0" lvl="0" marL="0" marR="0" rtl="0" algn="ctr">
              <a:lnSpc>
                <a:spcPct val="100000"/>
              </a:lnSpc>
              <a:spcBef>
                <a:spcPts val="0"/>
              </a:spcBef>
              <a:spcAft>
                <a:spcPts val="0"/>
              </a:spcAft>
              <a:buClr>
                <a:srgbClr val="000000"/>
              </a:buClr>
              <a:buSzPts val="1200"/>
              <a:buFont typeface="Arial"/>
              <a:buNone/>
              <a:defRPr b="1" i="0" sz="1200" u="none" cap="none" strike="noStrike">
                <a:solidFill>
                  <a:schemeClr val="lt1"/>
                </a:solidFill>
                <a:latin typeface="Montserrat"/>
                <a:ea typeface="Montserrat"/>
                <a:cs typeface="Montserrat"/>
                <a:sym typeface="Montserrat"/>
              </a:defRPr>
            </a:lvl1pPr>
            <a:lvl2pPr indent="0" lvl="1" marL="0" marR="0" rtl="0" algn="ctr">
              <a:lnSpc>
                <a:spcPct val="100000"/>
              </a:lnSpc>
              <a:spcBef>
                <a:spcPts val="0"/>
              </a:spcBef>
              <a:spcAft>
                <a:spcPts val="0"/>
              </a:spcAft>
              <a:buClr>
                <a:srgbClr val="000000"/>
              </a:buClr>
              <a:buSzPts val="1200"/>
              <a:buFont typeface="Arial"/>
              <a:buNone/>
              <a:defRPr b="1" i="0" sz="1200" u="none" cap="none" strike="noStrike">
                <a:solidFill>
                  <a:schemeClr val="lt1"/>
                </a:solidFill>
                <a:latin typeface="Montserrat"/>
                <a:ea typeface="Montserrat"/>
                <a:cs typeface="Montserrat"/>
                <a:sym typeface="Montserrat"/>
              </a:defRPr>
            </a:lvl2pPr>
            <a:lvl3pPr indent="0" lvl="2" marL="0" marR="0" rtl="0" algn="ctr">
              <a:lnSpc>
                <a:spcPct val="100000"/>
              </a:lnSpc>
              <a:spcBef>
                <a:spcPts val="0"/>
              </a:spcBef>
              <a:spcAft>
                <a:spcPts val="0"/>
              </a:spcAft>
              <a:buClr>
                <a:srgbClr val="000000"/>
              </a:buClr>
              <a:buSzPts val="1200"/>
              <a:buFont typeface="Arial"/>
              <a:buNone/>
              <a:defRPr b="1" i="0" sz="1200" u="none" cap="none" strike="noStrike">
                <a:solidFill>
                  <a:schemeClr val="lt1"/>
                </a:solidFill>
                <a:latin typeface="Montserrat"/>
                <a:ea typeface="Montserrat"/>
                <a:cs typeface="Montserrat"/>
                <a:sym typeface="Montserrat"/>
              </a:defRPr>
            </a:lvl3pPr>
            <a:lvl4pPr indent="0" lvl="3" marL="0" marR="0" rtl="0" algn="ctr">
              <a:lnSpc>
                <a:spcPct val="100000"/>
              </a:lnSpc>
              <a:spcBef>
                <a:spcPts val="0"/>
              </a:spcBef>
              <a:spcAft>
                <a:spcPts val="0"/>
              </a:spcAft>
              <a:buClr>
                <a:srgbClr val="000000"/>
              </a:buClr>
              <a:buSzPts val="1200"/>
              <a:buFont typeface="Arial"/>
              <a:buNone/>
              <a:defRPr b="1" i="0" sz="1200" u="none" cap="none" strike="noStrike">
                <a:solidFill>
                  <a:schemeClr val="lt1"/>
                </a:solidFill>
                <a:latin typeface="Montserrat"/>
                <a:ea typeface="Montserrat"/>
                <a:cs typeface="Montserrat"/>
                <a:sym typeface="Montserrat"/>
              </a:defRPr>
            </a:lvl4pPr>
            <a:lvl5pPr indent="0" lvl="4" marL="0" marR="0" rtl="0" algn="ctr">
              <a:lnSpc>
                <a:spcPct val="100000"/>
              </a:lnSpc>
              <a:spcBef>
                <a:spcPts val="0"/>
              </a:spcBef>
              <a:spcAft>
                <a:spcPts val="0"/>
              </a:spcAft>
              <a:buClr>
                <a:srgbClr val="000000"/>
              </a:buClr>
              <a:buSzPts val="1200"/>
              <a:buFont typeface="Arial"/>
              <a:buNone/>
              <a:defRPr b="1" i="0" sz="1200" u="none" cap="none" strike="noStrike">
                <a:solidFill>
                  <a:schemeClr val="lt1"/>
                </a:solidFill>
                <a:latin typeface="Montserrat"/>
                <a:ea typeface="Montserrat"/>
                <a:cs typeface="Montserrat"/>
                <a:sym typeface="Montserrat"/>
              </a:defRPr>
            </a:lvl5pPr>
            <a:lvl6pPr indent="0" lvl="5" marL="0" marR="0" rtl="0" algn="ctr">
              <a:lnSpc>
                <a:spcPct val="100000"/>
              </a:lnSpc>
              <a:spcBef>
                <a:spcPts val="0"/>
              </a:spcBef>
              <a:spcAft>
                <a:spcPts val="0"/>
              </a:spcAft>
              <a:buClr>
                <a:srgbClr val="000000"/>
              </a:buClr>
              <a:buSzPts val="1200"/>
              <a:buFont typeface="Arial"/>
              <a:buNone/>
              <a:defRPr b="1" i="0" sz="1200" u="none" cap="none" strike="noStrike">
                <a:solidFill>
                  <a:schemeClr val="lt1"/>
                </a:solidFill>
                <a:latin typeface="Montserrat"/>
                <a:ea typeface="Montserrat"/>
                <a:cs typeface="Montserrat"/>
                <a:sym typeface="Montserrat"/>
              </a:defRPr>
            </a:lvl6pPr>
            <a:lvl7pPr indent="0" lvl="6" marL="0" marR="0" rtl="0" algn="ctr">
              <a:lnSpc>
                <a:spcPct val="100000"/>
              </a:lnSpc>
              <a:spcBef>
                <a:spcPts val="0"/>
              </a:spcBef>
              <a:spcAft>
                <a:spcPts val="0"/>
              </a:spcAft>
              <a:buClr>
                <a:srgbClr val="000000"/>
              </a:buClr>
              <a:buSzPts val="1200"/>
              <a:buFont typeface="Arial"/>
              <a:buNone/>
              <a:defRPr b="1" i="0" sz="1200" u="none" cap="none" strike="noStrike">
                <a:solidFill>
                  <a:schemeClr val="lt1"/>
                </a:solidFill>
                <a:latin typeface="Montserrat"/>
                <a:ea typeface="Montserrat"/>
                <a:cs typeface="Montserrat"/>
                <a:sym typeface="Montserrat"/>
              </a:defRPr>
            </a:lvl7pPr>
            <a:lvl8pPr indent="0" lvl="7" marL="0" marR="0" rtl="0" algn="ctr">
              <a:lnSpc>
                <a:spcPct val="100000"/>
              </a:lnSpc>
              <a:spcBef>
                <a:spcPts val="0"/>
              </a:spcBef>
              <a:spcAft>
                <a:spcPts val="0"/>
              </a:spcAft>
              <a:buClr>
                <a:srgbClr val="000000"/>
              </a:buClr>
              <a:buSzPts val="1200"/>
              <a:buFont typeface="Arial"/>
              <a:buNone/>
              <a:defRPr b="1" i="0" sz="1200" u="none" cap="none" strike="noStrike">
                <a:solidFill>
                  <a:schemeClr val="lt1"/>
                </a:solidFill>
                <a:latin typeface="Montserrat"/>
                <a:ea typeface="Montserrat"/>
                <a:cs typeface="Montserrat"/>
                <a:sym typeface="Montserrat"/>
              </a:defRPr>
            </a:lvl8pPr>
            <a:lvl9pPr indent="0" lvl="8" marL="0" marR="0" rtl="0" algn="ctr">
              <a:lnSpc>
                <a:spcPct val="100000"/>
              </a:lnSpc>
              <a:spcBef>
                <a:spcPts val="0"/>
              </a:spcBef>
              <a:spcAft>
                <a:spcPts val="0"/>
              </a:spcAft>
              <a:buClr>
                <a:srgbClr val="000000"/>
              </a:buClr>
              <a:buSzPts val="1200"/>
              <a:buFont typeface="Arial"/>
              <a:buNone/>
              <a:defRPr b="1" i="0" sz="1200" u="none" cap="none" strike="noStrike">
                <a:solidFill>
                  <a:schemeClr val="lt1"/>
                </a:solidFill>
                <a:latin typeface="Montserrat"/>
                <a:ea typeface="Montserrat"/>
                <a:cs typeface="Montserrat"/>
                <a:sym typeface="Montserrat"/>
              </a:defRPr>
            </a:lvl9pPr>
          </a:lstStyle>
          <a:p>
            <a:pPr indent="0" lvl="0" marL="0" rtl="0" algn="ctr">
              <a:spcBef>
                <a:spcPts val="0"/>
              </a:spcBef>
              <a:spcAft>
                <a:spcPts val="0"/>
              </a:spcAft>
              <a:buNone/>
            </a:pPr>
            <a:fld id="{00000000-1234-1234-1234-123412341234}" type="slidenum">
              <a:rPr lang="fr-FR"/>
              <a:t>‹#›</a:t>
            </a:fld>
            <a:endParaRPr/>
          </a:p>
        </p:txBody>
      </p:sp>
      <p:cxnSp>
        <p:nvCxnSpPr>
          <p:cNvPr id="279" name="Google Shape;279;p28"/>
          <p:cNvCxnSpPr/>
          <p:nvPr/>
        </p:nvCxnSpPr>
        <p:spPr>
          <a:xfrm>
            <a:off x="1831975" y="6418447"/>
            <a:ext cx="0" cy="439500"/>
          </a:xfrm>
          <a:prstGeom prst="straightConnector1">
            <a:avLst/>
          </a:prstGeom>
          <a:noFill/>
          <a:ln cap="flat" cmpd="sng" w="12700">
            <a:solidFill>
              <a:schemeClr val="dk1"/>
            </a:solidFill>
            <a:prstDash val="solid"/>
            <a:miter lim="800000"/>
            <a:headEnd len="sm" w="sm" type="none"/>
            <a:tailEnd len="sm" w="sm" type="none"/>
          </a:ln>
        </p:spPr>
      </p:cxnSp>
      <p:sp>
        <p:nvSpPr>
          <p:cNvPr id="280" name="Google Shape;280;p28"/>
          <p:cNvSpPr/>
          <p:nvPr/>
        </p:nvSpPr>
        <p:spPr>
          <a:xfrm rot="2700000">
            <a:off x="-1082089" y="4245175"/>
            <a:ext cx="2162541" cy="2162541"/>
          </a:xfrm>
          <a:custGeom>
            <a:rect b="b" l="l" r="r" t="t"/>
            <a:pathLst>
              <a:path extrusionOk="0" h="1412607" w="1412607">
                <a:moveTo>
                  <a:pt x="0" y="0"/>
                </a:moveTo>
                <a:lnTo>
                  <a:pt x="1412607" y="0"/>
                </a:lnTo>
                <a:lnTo>
                  <a:pt x="1412607" y="1412607"/>
                </a:lnTo>
                <a:lnTo>
                  <a:pt x="0" y="0"/>
                </a:lnTo>
                <a:close/>
              </a:path>
            </a:pathLst>
          </a:custGeom>
          <a:gradFill>
            <a:gsLst>
              <a:gs pos="0">
                <a:srgbClr val="E9E6F0"/>
              </a:gs>
              <a:gs pos="99000">
                <a:srgbClr val="FFFFFF">
                  <a:alpha val="0"/>
                </a:srgbClr>
              </a:gs>
              <a:gs pos="100000">
                <a:srgbClr val="FFFFFF">
                  <a:alpha val="0"/>
                </a:srgbClr>
              </a:gs>
            </a:gsLst>
            <a:lin ang="8100019"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Calibri"/>
              <a:ea typeface="Calibri"/>
              <a:cs typeface="Calibri"/>
              <a:sym typeface="Calibri"/>
            </a:endParaRPr>
          </a:p>
        </p:txBody>
      </p:sp>
      <p:sp>
        <p:nvSpPr>
          <p:cNvPr id="281" name="Google Shape;281;p28"/>
          <p:cNvSpPr txBox="1"/>
          <p:nvPr>
            <p:ph idx="1" type="subTitle"/>
          </p:nvPr>
        </p:nvSpPr>
        <p:spPr>
          <a:xfrm>
            <a:off x="838200" y="1432325"/>
            <a:ext cx="5395800" cy="1109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SzPts val="1300"/>
              <a:buFont typeface="Montserrat"/>
              <a:buNone/>
              <a:defRPr sz="1300">
                <a:latin typeface="Montserrat"/>
                <a:ea typeface="Montserrat"/>
                <a:cs typeface="Montserrat"/>
                <a:sym typeface="Montserra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ux contenus 2">
  <p:cSld name="TWO_OBJECTS_2">
    <p:spTree>
      <p:nvGrpSpPr>
        <p:cNvPr id="34" name="Shape 34"/>
        <p:cNvGrpSpPr/>
        <p:nvPr/>
      </p:nvGrpSpPr>
      <p:grpSpPr>
        <a:xfrm>
          <a:off x="0" y="0"/>
          <a:ext cx="0" cy="0"/>
          <a:chOff x="0" y="0"/>
          <a:chExt cx="0" cy="0"/>
        </a:xfrm>
      </p:grpSpPr>
      <p:sp>
        <p:nvSpPr>
          <p:cNvPr id="35" name="Google Shape;35;p4"/>
          <p:cNvSpPr/>
          <p:nvPr/>
        </p:nvSpPr>
        <p:spPr>
          <a:xfrm rot="2700000">
            <a:off x="-368313" y="-98946"/>
            <a:ext cx="1312712" cy="1475123"/>
          </a:xfrm>
          <a:custGeom>
            <a:rect b="b" l="l" r="r" t="t"/>
            <a:pathLst>
              <a:path extrusionOk="0" h="1474303" w="1311982">
                <a:moveTo>
                  <a:pt x="0" y="489668"/>
                </a:moveTo>
                <a:lnTo>
                  <a:pt x="485368" y="5413"/>
                </a:lnTo>
                <a:lnTo>
                  <a:pt x="1311982" y="0"/>
                </a:lnTo>
                <a:lnTo>
                  <a:pt x="1311982" y="1460776"/>
                </a:lnTo>
                <a:lnTo>
                  <a:pt x="979337" y="1474303"/>
                </a:lnTo>
                <a:lnTo>
                  <a:pt x="0" y="489668"/>
                </a:lnTo>
                <a:close/>
              </a:path>
            </a:pathLst>
          </a:custGeom>
          <a:gradFill>
            <a:gsLst>
              <a:gs pos="0">
                <a:srgbClr val="F7F4F9"/>
              </a:gs>
              <a:gs pos="100000">
                <a:srgbClr val="612491">
                  <a:alpha val="14901"/>
                </a:srgbClr>
              </a:gs>
            </a:gsLst>
            <a:lin ang="1620003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Calibri"/>
              <a:ea typeface="Calibri"/>
              <a:cs typeface="Calibri"/>
              <a:sym typeface="Calibri"/>
            </a:endParaRPr>
          </a:p>
        </p:txBody>
      </p:sp>
      <p:sp>
        <p:nvSpPr>
          <p:cNvPr id="36" name="Google Shape;36;p4"/>
          <p:cNvSpPr/>
          <p:nvPr/>
        </p:nvSpPr>
        <p:spPr>
          <a:xfrm>
            <a:off x="10092924" y="4649395"/>
            <a:ext cx="2099895" cy="2208605"/>
          </a:xfrm>
          <a:custGeom>
            <a:rect b="b" l="l" r="r" t="t"/>
            <a:pathLst>
              <a:path extrusionOk="0" h="2208605" w="2099895">
                <a:moveTo>
                  <a:pt x="155575" y="2208605"/>
                </a:moveTo>
                <a:lnTo>
                  <a:pt x="2098675" y="2208605"/>
                </a:lnTo>
                <a:cubicBezTo>
                  <a:pt x="2102908" y="1551380"/>
                  <a:pt x="2094429" y="657225"/>
                  <a:pt x="2098662" y="0"/>
                </a:cubicBezTo>
                <a:lnTo>
                  <a:pt x="0" y="2046680"/>
                </a:lnTo>
                <a:lnTo>
                  <a:pt x="155575" y="2208605"/>
                </a:lnTo>
                <a:close/>
              </a:path>
            </a:pathLst>
          </a:custGeom>
          <a:gradFill>
            <a:gsLst>
              <a:gs pos="0">
                <a:srgbClr val="F5F7FC">
                  <a:alpha val="0"/>
                </a:srgbClr>
              </a:gs>
              <a:gs pos="99000">
                <a:srgbClr val="5DEEE3">
                  <a:alpha val="31764"/>
                </a:srgbClr>
              </a:gs>
              <a:gs pos="100000">
                <a:srgbClr val="5DEEE3">
                  <a:alpha val="31764"/>
                </a:srgbClr>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Calibri"/>
              <a:ea typeface="Calibri"/>
              <a:cs typeface="Calibri"/>
              <a:sym typeface="Calibri"/>
            </a:endParaRPr>
          </a:p>
        </p:txBody>
      </p:sp>
      <p:sp>
        <p:nvSpPr>
          <p:cNvPr id="37" name="Google Shape;37;p4"/>
          <p:cNvSpPr/>
          <p:nvPr/>
        </p:nvSpPr>
        <p:spPr>
          <a:xfrm>
            <a:off x="10504106" y="6188074"/>
            <a:ext cx="1184275" cy="669925"/>
          </a:xfrm>
          <a:custGeom>
            <a:rect b="b" l="l" r="r" t="t"/>
            <a:pathLst>
              <a:path extrusionOk="0" h="669925" w="1184275">
                <a:moveTo>
                  <a:pt x="69850" y="669925"/>
                </a:moveTo>
                <a:lnTo>
                  <a:pt x="1111250" y="669925"/>
                </a:lnTo>
                <a:lnTo>
                  <a:pt x="1184275" y="593725"/>
                </a:lnTo>
                <a:lnTo>
                  <a:pt x="584200" y="0"/>
                </a:lnTo>
                <a:lnTo>
                  <a:pt x="0" y="596900"/>
                </a:lnTo>
                <a:lnTo>
                  <a:pt x="69850" y="669925"/>
                </a:lnTo>
                <a:close/>
              </a:path>
            </a:pathLst>
          </a:cu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Calibri"/>
              <a:ea typeface="Calibri"/>
              <a:cs typeface="Calibri"/>
              <a:sym typeface="Calibri"/>
            </a:endParaRPr>
          </a:p>
        </p:txBody>
      </p:sp>
      <p:sp>
        <p:nvSpPr>
          <p:cNvPr id="38" name="Google Shape;38;p4"/>
          <p:cNvSpPr/>
          <p:nvPr/>
        </p:nvSpPr>
        <p:spPr>
          <a:xfrm rot="2700000">
            <a:off x="11302521" y="4363375"/>
            <a:ext cx="1778959" cy="1778959"/>
          </a:xfrm>
          <a:custGeom>
            <a:rect b="b" l="l" r="r" t="t"/>
            <a:pathLst>
              <a:path extrusionOk="0" h="1777970" w="1777970">
                <a:moveTo>
                  <a:pt x="0" y="0"/>
                </a:moveTo>
                <a:lnTo>
                  <a:pt x="887943" y="890027"/>
                </a:lnTo>
                <a:lnTo>
                  <a:pt x="1777970" y="1777970"/>
                </a:lnTo>
                <a:lnTo>
                  <a:pt x="0" y="1777970"/>
                </a:lnTo>
                <a:lnTo>
                  <a:pt x="0" y="0"/>
                </a:lnTo>
                <a:close/>
              </a:path>
            </a:pathLst>
          </a:custGeom>
          <a:gradFill>
            <a:gsLst>
              <a:gs pos="0">
                <a:srgbClr val="612491">
                  <a:alpha val="11764"/>
                </a:srgbClr>
              </a:gs>
              <a:gs pos="100000">
                <a:srgbClr val="F7F4F9">
                  <a:alpha val="31764"/>
                </a:srgbClr>
              </a:gs>
            </a:gsLst>
            <a:lin ang="2700006"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Calibri"/>
              <a:ea typeface="Calibri"/>
              <a:cs typeface="Calibri"/>
              <a:sym typeface="Calibri"/>
            </a:endParaRPr>
          </a:p>
        </p:txBody>
      </p:sp>
      <p:sp>
        <p:nvSpPr>
          <p:cNvPr id="39" name="Google Shape;39;p4"/>
          <p:cNvSpPr/>
          <p:nvPr/>
        </p:nvSpPr>
        <p:spPr>
          <a:xfrm rot="2700000">
            <a:off x="-699638" y="3074022"/>
            <a:ext cx="1413393" cy="1413393"/>
          </a:xfrm>
          <a:custGeom>
            <a:rect b="b" l="l" r="r" t="t"/>
            <a:pathLst>
              <a:path extrusionOk="0" h="1412607" w="1412607">
                <a:moveTo>
                  <a:pt x="0" y="0"/>
                </a:moveTo>
                <a:lnTo>
                  <a:pt x="1412607" y="0"/>
                </a:lnTo>
                <a:lnTo>
                  <a:pt x="1412607" y="1412607"/>
                </a:lnTo>
                <a:lnTo>
                  <a:pt x="0" y="0"/>
                </a:lnTo>
                <a:close/>
              </a:path>
            </a:pathLst>
          </a:custGeom>
          <a:gradFill>
            <a:gsLst>
              <a:gs pos="0">
                <a:srgbClr val="E7F6F9"/>
              </a:gs>
              <a:gs pos="69000">
                <a:srgbClr val="E7F6F9">
                  <a:alpha val="0"/>
                </a:srgbClr>
              </a:gs>
              <a:gs pos="100000">
                <a:srgbClr val="E7F6F9">
                  <a:alpha val="0"/>
                </a:srgbClr>
              </a:gs>
            </a:gsLst>
            <a:lin ang="8100019"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Calibri"/>
              <a:ea typeface="Calibri"/>
              <a:cs typeface="Calibri"/>
              <a:sym typeface="Calibri"/>
            </a:endParaRPr>
          </a:p>
        </p:txBody>
      </p:sp>
      <p:sp>
        <p:nvSpPr>
          <p:cNvPr id="40" name="Google Shape;40;p4"/>
          <p:cNvSpPr/>
          <p:nvPr/>
        </p:nvSpPr>
        <p:spPr>
          <a:xfrm rot="2700000">
            <a:off x="-1082089" y="4245175"/>
            <a:ext cx="2162541" cy="2162541"/>
          </a:xfrm>
          <a:custGeom>
            <a:rect b="b" l="l" r="r" t="t"/>
            <a:pathLst>
              <a:path extrusionOk="0" h="1412607" w="1412607">
                <a:moveTo>
                  <a:pt x="0" y="0"/>
                </a:moveTo>
                <a:lnTo>
                  <a:pt x="1412607" y="0"/>
                </a:lnTo>
                <a:lnTo>
                  <a:pt x="1412607" y="1412607"/>
                </a:lnTo>
                <a:lnTo>
                  <a:pt x="0" y="0"/>
                </a:lnTo>
                <a:close/>
              </a:path>
            </a:pathLst>
          </a:custGeom>
          <a:gradFill>
            <a:gsLst>
              <a:gs pos="0">
                <a:srgbClr val="E9E6F0"/>
              </a:gs>
              <a:gs pos="99000">
                <a:srgbClr val="FFFFFF">
                  <a:alpha val="0"/>
                </a:srgbClr>
              </a:gs>
              <a:gs pos="100000">
                <a:srgbClr val="FFFFFF">
                  <a:alpha val="0"/>
                </a:srgbClr>
              </a:gs>
            </a:gsLst>
            <a:lin ang="8100019"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Calibri"/>
              <a:ea typeface="Calibri"/>
              <a:cs typeface="Calibri"/>
              <a:sym typeface="Calibri"/>
            </a:endParaRPr>
          </a:p>
        </p:txBody>
      </p:sp>
      <p:cxnSp>
        <p:nvCxnSpPr>
          <p:cNvPr id="41" name="Google Shape;41;p4"/>
          <p:cNvCxnSpPr/>
          <p:nvPr/>
        </p:nvCxnSpPr>
        <p:spPr>
          <a:xfrm>
            <a:off x="1831975" y="6418447"/>
            <a:ext cx="0" cy="439500"/>
          </a:xfrm>
          <a:prstGeom prst="straightConnector1">
            <a:avLst/>
          </a:prstGeom>
          <a:noFill/>
          <a:ln cap="flat" cmpd="sng" w="12700">
            <a:solidFill>
              <a:srgbClr val="036287"/>
            </a:solidFill>
            <a:prstDash val="solid"/>
            <a:miter lim="800000"/>
            <a:headEnd len="sm" w="sm" type="none"/>
            <a:tailEnd len="sm" w="sm" type="none"/>
          </a:ln>
        </p:spPr>
      </p:cxnSp>
      <p:sp>
        <p:nvSpPr>
          <p:cNvPr id="42" name="Google Shape;42;p4"/>
          <p:cNvSpPr txBox="1"/>
          <p:nvPr>
            <p:ph type="title"/>
          </p:nvPr>
        </p:nvSpPr>
        <p:spPr>
          <a:xfrm>
            <a:off x="838200" y="365125"/>
            <a:ext cx="10515600" cy="7767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SzPts val="2500"/>
              <a:buFont typeface="Montserrat"/>
              <a:buNone/>
              <a:defRPr/>
            </a:lvl1pPr>
            <a:lvl2pPr lvl="1" algn="l">
              <a:lnSpc>
                <a:spcPct val="100000"/>
              </a:lnSpc>
              <a:spcBef>
                <a:spcPts val="0"/>
              </a:spcBef>
              <a:spcAft>
                <a:spcPts val="0"/>
              </a:spcAft>
              <a:buSzPts val="2500"/>
              <a:buNone/>
              <a:defRPr/>
            </a:lvl2pPr>
            <a:lvl3pPr lvl="2" algn="l">
              <a:lnSpc>
                <a:spcPct val="100000"/>
              </a:lnSpc>
              <a:spcBef>
                <a:spcPts val="0"/>
              </a:spcBef>
              <a:spcAft>
                <a:spcPts val="0"/>
              </a:spcAft>
              <a:buSzPts val="2500"/>
              <a:buNone/>
              <a:defRPr/>
            </a:lvl3pPr>
            <a:lvl4pPr lvl="3" algn="l">
              <a:lnSpc>
                <a:spcPct val="100000"/>
              </a:lnSpc>
              <a:spcBef>
                <a:spcPts val="0"/>
              </a:spcBef>
              <a:spcAft>
                <a:spcPts val="0"/>
              </a:spcAft>
              <a:buSzPts val="2500"/>
              <a:buNone/>
              <a:defRPr/>
            </a:lvl4pPr>
            <a:lvl5pPr lvl="4" algn="l">
              <a:lnSpc>
                <a:spcPct val="100000"/>
              </a:lnSpc>
              <a:spcBef>
                <a:spcPts val="0"/>
              </a:spcBef>
              <a:spcAft>
                <a:spcPts val="0"/>
              </a:spcAft>
              <a:buSzPts val="2500"/>
              <a:buNone/>
              <a:defRPr/>
            </a:lvl5pPr>
            <a:lvl6pPr lvl="5" algn="l">
              <a:lnSpc>
                <a:spcPct val="100000"/>
              </a:lnSpc>
              <a:spcBef>
                <a:spcPts val="0"/>
              </a:spcBef>
              <a:spcAft>
                <a:spcPts val="0"/>
              </a:spcAft>
              <a:buSzPts val="2500"/>
              <a:buNone/>
              <a:defRPr/>
            </a:lvl6pPr>
            <a:lvl7pPr lvl="6" algn="l">
              <a:lnSpc>
                <a:spcPct val="100000"/>
              </a:lnSpc>
              <a:spcBef>
                <a:spcPts val="0"/>
              </a:spcBef>
              <a:spcAft>
                <a:spcPts val="0"/>
              </a:spcAft>
              <a:buSzPts val="2500"/>
              <a:buNone/>
              <a:defRPr/>
            </a:lvl7pPr>
            <a:lvl8pPr lvl="7" algn="l">
              <a:lnSpc>
                <a:spcPct val="100000"/>
              </a:lnSpc>
              <a:spcBef>
                <a:spcPts val="0"/>
              </a:spcBef>
              <a:spcAft>
                <a:spcPts val="0"/>
              </a:spcAft>
              <a:buSzPts val="2500"/>
              <a:buNone/>
              <a:defRPr/>
            </a:lvl8pPr>
            <a:lvl9pPr lvl="8" algn="l">
              <a:lnSpc>
                <a:spcPct val="100000"/>
              </a:lnSpc>
              <a:spcBef>
                <a:spcPts val="0"/>
              </a:spcBef>
              <a:spcAft>
                <a:spcPts val="0"/>
              </a:spcAft>
              <a:buSzPts val="2500"/>
              <a:buNone/>
              <a:defRPr/>
            </a:lvl9pPr>
          </a:lstStyle>
          <a:p/>
        </p:txBody>
      </p:sp>
      <p:sp>
        <p:nvSpPr>
          <p:cNvPr id="43" name="Google Shape;43;p4"/>
          <p:cNvSpPr txBox="1"/>
          <p:nvPr>
            <p:ph idx="12" type="sldNum"/>
          </p:nvPr>
        </p:nvSpPr>
        <p:spPr>
          <a:xfrm>
            <a:off x="10838688" y="6356351"/>
            <a:ext cx="515100" cy="365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200"/>
              <a:buFont typeface="Arial"/>
              <a:buNone/>
              <a:defRPr b="1" i="0" sz="1200" u="none" cap="none" strike="noStrike">
                <a:solidFill>
                  <a:schemeClr val="lt1"/>
                </a:solidFill>
                <a:latin typeface="Montserrat"/>
                <a:ea typeface="Montserrat"/>
                <a:cs typeface="Montserrat"/>
                <a:sym typeface="Montserrat"/>
              </a:defRPr>
            </a:lvl1pPr>
            <a:lvl2pPr indent="0" lvl="1" marL="0" marR="0" algn="ctr">
              <a:lnSpc>
                <a:spcPct val="100000"/>
              </a:lnSpc>
              <a:spcBef>
                <a:spcPts val="0"/>
              </a:spcBef>
              <a:spcAft>
                <a:spcPts val="0"/>
              </a:spcAft>
              <a:buClr>
                <a:srgbClr val="000000"/>
              </a:buClr>
              <a:buSzPts val="1200"/>
              <a:buFont typeface="Arial"/>
              <a:buNone/>
              <a:defRPr b="1" i="0" sz="1200" u="none" cap="none" strike="noStrike">
                <a:solidFill>
                  <a:schemeClr val="lt1"/>
                </a:solidFill>
                <a:latin typeface="Montserrat"/>
                <a:ea typeface="Montserrat"/>
                <a:cs typeface="Montserrat"/>
                <a:sym typeface="Montserrat"/>
              </a:defRPr>
            </a:lvl2pPr>
            <a:lvl3pPr indent="0" lvl="2" marL="0" marR="0" algn="ctr">
              <a:lnSpc>
                <a:spcPct val="100000"/>
              </a:lnSpc>
              <a:spcBef>
                <a:spcPts val="0"/>
              </a:spcBef>
              <a:spcAft>
                <a:spcPts val="0"/>
              </a:spcAft>
              <a:buClr>
                <a:srgbClr val="000000"/>
              </a:buClr>
              <a:buSzPts val="1200"/>
              <a:buFont typeface="Arial"/>
              <a:buNone/>
              <a:defRPr b="1" i="0" sz="1200" u="none" cap="none" strike="noStrike">
                <a:solidFill>
                  <a:schemeClr val="lt1"/>
                </a:solidFill>
                <a:latin typeface="Montserrat"/>
                <a:ea typeface="Montserrat"/>
                <a:cs typeface="Montserrat"/>
                <a:sym typeface="Montserrat"/>
              </a:defRPr>
            </a:lvl3pPr>
            <a:lvl4pPr indent="0" lvl="3" marL="0" marR="0" algn="ctr">
              <a:lnSpc>
                <a:spcPct val="100000"/>
              </a:lnSpc>
              <a:spcBef>
                <a:spcPts val="0"/>
              </a:spcBef>
              <a:spcAft>
                <a:spcPts val="0"/>
              </a:spcAft>
              <a:buClr>
                <a:srgbClr val="000000"/>
              </a:buClr>
              <a:buSzPts val="1200"/>
              <a:buFont typeface="Arial"/>
              <a:buNone/>
              <a:defRPr b="1" i="0" sz="1200" u="none" cap="none" strike="noStrike">
                <a:solidFill>
                  <a:schemeClr val="lt1"/>
                </a:solidFill>
                <a:latin typeface="Montserrat"/>
                <a:ea typeface="Montserrat"/>
                <a:cs typeface="Montserrat"/>
                <a:sym typeface="Montserrat"/>
              </a:defRPr>
            </a:lvl4pPr>
            <a:lvl5pPr indent="0" lvl="4" marL="0" marR="0" algn="ctr">
              <a:lnSpc>
                <a:spcPct val="100000"/>
              </a:lnSpc>
              <a:spcBef>
                <a:spcPts val="0"/>
              </a:spcBef>
              <a:spcAft>
                <a:spcPts val="0"/>
              </a:spcAft>
              <a:buClr>
                <a:srgbClr val="000000"/>
              </a:buClr>
              <a:buSzPts val="1200"/>
              <a:buFont typeface="Arial"/>
              <a:buNone/>
              <a:defRPr b="1" i="0" sz="1200" u="none" cap="none" strike="noStrike">
                <a:solidFill>
                  <a:schemeClr val="lt1"/>
                </a:solidFill>
                <a:latin typeface="Montserrat"/>
                <a:ea typeface="Montserrat"/>
                <a:cs typeface="Montserrat"/>
                <a:sym typeface="Montserrat"/>
              </a:defRPr>
            </a:lvl5pPr>
            <a:lvl6pPr indent="0" lvl="5" marL="0" marR="0" algn="ctr">
              <a:lnSpc>
                <a:spcPct val="100000"/>
              </a:lnSpc>
              <a:spcBef>
                <a:spcPts val="0"/>
              </a:spcBef>
              <a:spcAft>
                <a:spcPts val="0"/>
              </a:spcAft>
              <a:buClr>
                <a:srgbClr val="000000"/>
              </a:buClr>
              <a:buSzPts val="1200"/>
              <a:buFont typeface="Arial"/>
              <a:buNone/>
              <a:defRPr b="1" i="0" sz="1200" u="none" cap="none" strike="noStrike">
                <a:solidFill>
                  <a:schemeClr val="lt1"/>
                </a:solidFill>
                <a:latin typeface="Montserrat"/>
                <a:ea typeface="Montserrat"/>
                <a:cs typeface="Montserrat"/>
                <a:sym typeface="Montserrat"/>
              </a:defRPr>
            </a:lvl6pPr>
            <a:lvl7pPr indent="0" lvl="6" marL="0" marR="0" algn="ctr">
              <a:lnSpc>
                <a:spcPct val="100000"/>
              </a:lnSpc>
              <a:spcBef>
                <a:spcPts val="0"/>
              </a:spcBef>
              <a:spcAft>
                <a:spcPts val="0"/>
              </a:spcAft>
              <a:buClr>
                <a:srgbClr val="000000"/>
              </a:buClr>
              <a:buSzPts val="1200"/>
              <a:buFont typeface="Arial"/>
              <a:buNone/>
              <a:defRPr b="1" i="0" sz="1200" u="none" cap="none" strike="noStrike">
                <a:solidFill>
                  <a:schemeClr val="lt1"/>
                </a:solidFill>
                <a:latin typeface="Montserrat"/>
                <a:ea typeface="Montserrat"/>
                <a:cs typeface="Montserrat"/>
                <a:sym typeface="Montserrat"/>
              </a:defRPr>
            </a:lvl7pPr>
            <a:lvl8pPr indent="0" lvl="7" marL="0" marR="0" algn="ctr">
              <a:lnSpc>
                <a:spcPct val="100000"/>
              </a:lnSpc>
              <a:spcBef>
                <a:spcPts val="0"/>
              </a:spcBef>
              <a:spcAft>
                <a:spcPts val="0"/>
              </a:spcAft>
              <a:buClr>
                <a:srgbClr val="000000"/>
              </a:buClr>
              <a:buSzPts val="1200"/>
              <a:buFont typeface="Arial"/>
              <a:buNone/>
              <a:defRPr b="1" i="0" sz="1200" u="none" cap="none" strike="noStrike">
                <a:solidFill>
                  <a:schemeClr val="lt1"/>
                </a:solidFill>
                <a:latin typeface="Montserrat"/>
                <a:ea typeface="Montserrat"/>
                <a:cs typeface="Montserrat"/>
                <a:sym typeface="Montserrat"/>
              </a:defRPr>
            </a:lvl8pPr>
            <a:lvl9pPr indent="0" lvl="8" marL="0" marR="0" algn="ctr">
              <a:lnSpc>
                <a:spcPct val="100000"/>
              </a:lnSpc>
              <a:spcBef>
                <a:spcPts val="0"/>
              </a:spcBef>
              <a:spcAft>
                <a:spcPts val="0"/>
              </a:spcAft>
              <a:buClr>
                <a:srgbClr val="000000"/>
              </a:buClr>
              <a:buSzPts val="1200"/>
              <a:buFont typeface="Arial"/>
              <a:buNone/>
              <a:defRPr b="1" i="0" sz="1200" u="none" cap="none" strike="noStrike">
                <a:solidFill>
                  <a:schemeClr val="lt1"/>
                </a:solidFill>
                <a:latin typeface="Montserrat"/>
                <a:ea typeface="Montserrat"/>
                <a:cs typeface="Montserrat"/>
                <a:sym typeface="Montserrat"/>
              </a:defRPr>
            </a:lvl9pPr>
          </a:lstStyle>
          <a:p>
            <a:pPr indent="0" lvl="0" marL="0" rtl="0" algn="ct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rdre du jour">
  <p:cSld name="Contenu 2 1_1">
    <p:spTree>
      <p:nvGrpSpPr>
        <p:cNvPr id="44" name="Shape 44"/>
        <p:cNvGrpSpPr/>
        <p:nvPr/>
      </p:nvGrpSpPr>
      <p:grpSpPr>
        <a:xfrm>
          <a:off x="0" y="0"/>
          <a:ext cx="0" cy="0"/>
          <a:chOff x="0" y="0"/>
          <a:chExt cx="0" cy="0"/>
        </a:xfrm>
      </p:grpSpPr>
      <p:pic>
        <p:nvPicPr>
          <p:cNvPr id="45" name="Google Shape;45;p5"/>
          <p:cNvPicPr preferRelativeResize="0"/>
          <p:nvPr/>
        </p:nvPicPr>
        <p:blipFill rotWithShape="1">
          <a:blip r:embed="rId2">
            <a:alphaModFix/>
          </a:blip>
          <a:srcRect b="0" l="0" r="0" t="0"/>
          <a:stretch/>
        </p:blipFill>
        <p:spPr>
          <a:xfrm>
            <a:off x="-1345632" y="-756929"/>
            <a:ext cx="13537632" cy="7614929"/>
          </a:xfrm>
          <a:prstGeom prst="rect">
            <a:avLst/>
          </a:prstGeom>
          <a:noFill/>
          <a:ln>
            <a:noFill/>
          </a:ln>
        </p:spPr>
      </p:pic>
      <p:pic>
        <p:nvPicPr>
          <p:cNvPr id="46" name="Google Shape;46;p5"/>
          <p:cNvPicPr preferRelativeResize="0"/>
          <p:nvPr/>
        </p:nvPicPr>
        <p:blipFill rotWithShape="1">
          <a:blip r:embed="rId3">
            <a:alphaModFix/>
          </a:blip>
          <a:srcRect b="0" l="0" r="0" t="0"/>
          <a:stretch/>
        </p:blipFill>
        <p:spPr>
          <a:xfrm>
            <a:off x="0" y="0"/>
            <a:ext cx="12329650" cy="6935436"/>
          </a:xfrm>
          <a:prstGeom prst="rect">
            <a:avLst/>
          </a:prstGeom>
          <a:noFill/>
          <a:ln>
            <a:noFill/>
          </a:ln>
        </p:spPr>
      </p:pic>
      <p:sp>
        <p:nvSpPr>
          <p:cNvPr id="47" name="Google Shape;47;p5"/>
          <p:cNvSpPr txBox="1"/>
          <p:nvPr/>
        </p:nvSpPr>
        <p:spPr>
          <a:xfrm>
            <a:off x="3376533" y="1190967"/>
            <a:ext cx="8088900" cy="41388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2100"/>
              </a:spcBef>
              <a:spcAft>
                <a:spcPts val="0"/>
              </a:spcAft>
              <a:buClr>
                <a:srgbClr val="000000"/>
              </a:buClr>
              <a:buSzPts val="2700"/>
              <a:buFont typeface="Arial"/>
              <a:buNone/>
            </a:pPr>
            <a:r>
              <a:t/>
            </a:r>
            <a:endParaRPr b="0" i="0" sz="2700" u="none" cap="none" strike="noStrike">
              <a:solidFill>
                <a:srgbClr val="036287"/>
              </a:solidFill>
              <a:latin typeface="Arial"/>
              <a:ea typeface="Arial"/>
              <a:cs typeface="Arial"/>
              <a:sym typeface="Arial"/>
            </a:endParaRPr>
          </a:p>
        </p:txBody>
      </p:sp>
      <p:sp>
        <p:nvSpPr>
          <p:cNvPr id="48" name="Google Shape;48;p5"/>
          <p:cNvSpPr txBox="1"/>
          <p:nvPr/>
        </p:nvSpPr>
        <p:spPr>
          <a:xfrm>
            <a:off x="862933" y="4625300"/>
            <a:ext cx="2194500" cy="846600"/>
          </a:xfrm>
          <a:prstGeom prst="rect">
            <a:avLst/>
          </a:prstGeom>
          <a:noFill/>
          <a:ln>
            <a:noFill/>
          </a:ln>
        </p:spPr>
        <p:txBody>
          <a:bodyPr anchorCtr="0" anchor="t" bIns="121900" lIns="121900" spcFirstLastPara="1" rIns="121900" wrap="square" tIns="121900">
            <a:spAutoFit/>
          </a:bodyPr>
          <a:lstStyle/>
          <a:p>
            <a:pPr indent="0" lvl="0" marL="0" marR="0" rtl="0" algn="r">
              <a:lnSpc>
                <a:spcPct val="100000"/>
              </a:lnSpc>
              <a:spcBef>
                <a:spcPts val="0"/>
              </a:spcBef>
              <a:spcAft>
                <a:spcPts val="0"/>
              </a:spcAft>
              <a:buClr>
                <a:srgbClr val="000000"/>
              </a:buClr>
              <a:buSzPts val="3900"/>
              <a:buFont typeface="Arial"/>
              <a:buNone/>
            </a:pPr>
            <a:r>
              <a:t/>
            </a:r>
            <a:endParaRPr b="1" i="0" sz="3900" u="none" cap="none" strike="noStrike">
              <a:solidFill>
                <a:srgbClr val="036287"/>
              </a:solidFill>
              <a:latin typeface="Montserrat"/>
              <a:ea typeface="Montserrat"/>
              <a:cs typeface="Montserrat"/>
              <a:sym typeface="Montserrat"/>
            </a:endParaRPr>
          </a:p>
        </p:txBody>
      </p:sp>
      <p:cxnSp>
        <p:nvCxnSpPr>
          <p:cNvPr id="49" name="Google Shape;49;p5"/>
          <p:cNvCxnSpPr/>
          <p:nvPr/>
        </p:nvCxnSpPr>
        <p:spPr>
          <a:xfrm>
            <a:off x="3199533" y="1106933"/>
            <a:ext cx="34800" cy="4345200"/>
          </a:xfrm>
          <a:prstGeom prst="straightConnector1">
            <a:avLst/>
          </a:prstGeom>
          <a:noFill/>
          <a:ln cap="flat" cmpd="sng" w="19050">
            <a:solidFill>
              <a:srgbClr val="036287"/>
            </a:solidFill>
            <a:prstDash val="solid"/>
            <a:round/>
            <a:headEnd len="sm" w="sm" type="none"/>
            <a:tailEnd len="sm" w="sm" type="none"/>
          </a:ln>
        </p:spPr>
      </p:cxnSp>
      <p:sp>
        <p:nvSpPr>
          <p:cNvPr id="50" name="Google Shape;50;p5"/>
          <p:cNvSpPr txBox="1"/>
          <p:nvPr>
            <p:ph type="title"/>
          </p:nvPr>
        </p:nvSpPr>
        <p:spPr>
          <a:xfrm>
            <a:off x="1054533" y="2995975"/>
            <a:ext cx="2002800" cy="2089500"/>
          </a:xfrm>
          <a:prstGeom prst="rect">
            <a:avLst/>
          </a:prstGeom>
          <a:noFill/>
          <a:ln>
            <a:noFill/>
          </a:ln>
        </p:spPr>
        <p:txBody>
          <a:bodyPr anchorCtr="0" anchor="t" bIns="0" lIns="0" spcFirstLastPara="1" rIns="0" wrap="square" tIns="0">
            <a:noAutofit/>
          </a:bodyPr>
          <a:lstStyle>
            <a:lvl1pPr lvl="0" algn="r">
              <a:lnSpc>
                <a:spcPct val="90000"/>
              </a:lnSpc>
              <a:spcBef>
                <a:spcPts val="0"/>
              </a:spcBef>
              <a:spcAft>
                <a:spcPts val="0"/>
              </a:spcAft>
              <a:buClr>
                <a:schemeClr val="dk1"/>
              </a:buClr>
              <a:buSzPts val="3200"/>
              <a:buFont typeface="Montserrat"/>
              <a:buNone/>
              <a:defRPr>
                <a:solidFill>
                  <a:schemeClr val="dk1"/>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51" name="Google Shape;51;p5"/>
          <p:cNvSpPr txBox="1"/>
          <p:nvPr>
            <p:ph idx="2" type="title"/>
          </p:nvPr>
        </p:nvSpPr>
        <p:spPr>
          <a:xfrm>
            <a:off x="3482333" y="1106933"/>
            <a:ext cx="7332900" cy="4345200"/>
          </a:xfrm>
          <a:prstGeom prst="rect">
            <a:avLst/>
          </a:prstGeom>
          <a:noFill/>
          <a:ln>
            <a:noFill/>
          </a:ln>
        </p:spPr>
        <p:txBody>
          <a:bodyPr anchorCtr="0" anchor="t" bIns="0" lIns="0" spcFirstLastPara="1" rIns="0" wrap="square" tIns="0">
            <a:noAutofit/>
          </a:bodyPr>
          <a:lstStyle>
            <a:lvl1pPr lvl="0" algn="just">
              <a:lnSpc>
                <a:spcPct val="90000"/>
              </a:lnSpc>
              <a:spcBef>
                <a:spcPts val="0"/>
              </a:spcBef>
              <a:spcAft>
                <a:spcPts val="0"/>
              </a:spcAft>
              <a:buClr>
                <a:schemeClr val="dk1"/>
              </a:buClr>
              <a:buSzPts val="2300"/>
              <a:buNone/>
              <a:defRPr b="0" sz="2300">
                <a:solidFill>
                  <a:schemeClr val="dk1"/>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52" name="Google Shape;52;p5"/>
          <p:cNvSpPr txBox="1"/>
          <p:nvPr>
            <p:ph idx="12" type="sldNum"/>
          </p:nvPr>
        </p:nvSpPr>
        <p:spPr>
          <a:xfrm>
            <a:off x="10838688" y="6356351"/>
            <a:ext cx="515100" cy="365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200"/>
              <a:buFont typeface="Arial"/>
              <a:buNone/>
              <a:defRPr b="1" i="0" sz="1200" u="none" cap="none" strike="noStrike">
                <a:solidFill>
                  <a:schemeClr val="lt1"/>
                </a:solidFill>
                <a:latin typeface="Montserrat"/>
                <a:ea typeface="Montserrat"/>
                <a:cs typeface="Montserrat"/>
                <a:sym typeface="Montserrat"/>
              </a:defRPr>
            </a:lvl1pPr>
            <a:lvl2pPr indent="0" lvl="1" marL="0" marR="0" algn="ctr">
              <a:lnSpc>
                <a:spcPct val="100000"/>
              </a:lnSpc>
              <a:spcBef>
                <a:spcPts val="0"/>
              </a:spcBef>
              <a:spcAft>
                <a:spcPts val="0"/>
              </a:spcAft>
              <a:buClr>
                <a:srgbClr val="000000"/>
              </a:buClr>
              <a:buSzPts val="1200"/>
              <a:buFont typeface="Arial"/>
              <a:buNone/>
              <a:defRPr b="1" i="0" sz="1200" u="none" cap="none" strike="noStrike">
                <a:solidFill>
                  <a:schemeClr val="lt1"/>
                </a:solidFill>
                <a:latin typeface="Montserrat"/>
                <a:ea typeface="Montserrat"/>
                <a:cs typeface="Montserrat"/>
                <a:sym typeface="Montserrat"/>
              </a:defRPr>
            </a:lvl2pPr>
            <a:lvl3pPr indent="0" lvl="2" marL="0" marR="0" algn="ctr">
              <a:lnSpc>
                <a:spcPct val="100000"/>
              </a:lnSpc>
              <a:spcBef>
                <a:spcPts val="0"/>
              </a:spcBef>
              <a:spcAft>
                <a:spcPts val="0"/>
              </a:spcAft>
              <a:buClr>
                <a:srgbClr val="000000"/>
              </a:buClr>
              <a:buSzPts val="1200"/>
              <a:buFont typeface="Arial"/>
              <a:buNone/>
              <a:defRPr b="1" i="0" sz="1200" u="none" cap="none" strike="noStrike">
                <a:solidFill>
                  <a:schemeClr val="lt1"/>
                </a:solidFill>
                <a:latin typeface="Montserrat"/>
                <a:ea typeface="Montserrat"/>
                <a:cs typeface="Montserrat"/>
                <a:sym typeface="Montserrat"/>
              </a:defRPr>
            </a:lvl3pPr>
            <a:lvl4pPr indent="0" lvl="3" marL="0" marR="0" algn="ctr">
              <a:lnSpc>
                <a:spcPct val="100000"/>
              </a:lnSpc>
              <a:spcBef>
                <a:spcPts val="0"/>
              </a:spcBef>
              <a:spcAft>
                <a:spcPts val="0"/>
              </a:spcAft>
              <a:buClr>
                <a:srgbClr val="000000"/>
              </a:buClr>
              <a:buSzPts val="1200"/>
              <a:buFont typeface="Arial"/>
              <a:buNone/>
              <a:defRPr b="1" i="0" sz="1200" u="none" cap="none" strike="noStrike">
                <a:solidFill>
                  <a:schemeClr val="lt1"/>
                </a:solidFill>
                <a:latin typeface="Montserrat"/>
                <a:ea typeface="Montserrat"/>
                <a:cs typeface="Montserrat"/>
                <a:sym typeface="Montserrat"/>
              </a:defRPr>
            </a:lvl4pPr>
            <a:lvl5pPr indent="0" lvl="4" marL="0" marR="0" algn="ctr">
              <a:lnSpc>
                <a:spcPct val="100000"/>
              </a:lnSpc>
              <a:spcBef>
                <a:spcPts val="0"/>
              </a:spcBef>
              <a:spcAft>
                <a:spcPts val="0"/>
              </a:spcAft>
              <a:buClr>
                <a:srgbClr val="000000"/>
              </a:buClr>
              <a:buSzPts val="1200"/>
              <a:buFont typeface="Arial"/>
              <a:buNone/>
              <a:defRPr b="1" i="0" sz="1200" u="none" cap="none" strike="noStrike">
                <a:solidFill>
                  <a:schemeClr val="lt1"/>
                </a:solidFill>
                <a:latin typeface="Montserrat"/>
                <a:ea typeface="Montserrat"/>
                <a:cs typeface="Montserrat"/>
                <a:sym typeface="Montserrat"/>
              </a:defRPr>
            </a:lvl5pPr>
            <a:lvl6pPr indent="0" lvl="5" marL="0" marR="0" algn="ctr">
              <a:lnSpc>
                <a:spcPct val="100000"/>
              </a:lnSpc>
              <a:spcBef>
                <a:spcPts val="0"/>
              </a:spcBef>
              <a:spcAft>
                <a:spcPts val="0"/>
              </a:spcAft>
              <a:buClr>
                <a:srgbClr val="000000"/>
              </a:buClr>
              <a:buSzPts val="1200"/>
              <a:buFont typeface="Arial"/>
              <a:buNone/>
              <a:defRPr b="1" i="0" sz="1200" u="none" cap="none" strike="noStrike">
                <a:solidFill>
                  <a:schemeClr val="lt1"/>
                </a:solidFill>
                <a:latin typeface="Montserrat"/>
                <a:ea typeface="Montserrat"/>
                <a:cs typeface="Montserrat"/>
                <a:sym typeface="Montserrat"/>
              </a:defRPr>
            </a:lvl6pPr>
            <a:lvl7pPr indent="0" lvl="6" marL="0" marR="0" algn="ctr">
              <a:lnSpc>
                <a:spcPct val="100000"/>
              </a:lnSpc>
              <a:spcBef>
                <a:spcPts val="0"/>
              </a:spcBef>
              <a:spcAft>
                <a:spcPts val="0"/>
              </a:spcAft>
              <a:buClr>
                <a:srgbClr val="000000"/>
              </a:buClr>
              <a:buSzPts val="1200"/>
              <a:buFont typeface="Arial"/>
              <a:buNone/>
              <a:defRPr b="1" i="0" sz="1200" u="none" cap="none" strike="noStrike">
                <a:solidFill>
                  <a:schemeClr val="lt1"/>
                </a:solidFill>
                <a:latin typeface="Montserrat"/>
                <a:ea typeface="Montserrat"/>
                <a:cs typeface="Montserrat"/>
                <a:sym typeface="Montserrat"/>
              </a:defRPr>
            </a:lvl7pPr>
            <a:lvl8pPr indent="0" lvl="7" marL="0" marR="0" algn="ctr">
              <a:lnSpc>
                <a:spcPct val="100000"/>
              </a:lnSpc>
              <a:spcBef>
                <a:spcPts val="0"/>
              </a:spcBef>
              <a:spcAft>
                <a:spcPts val="0"/>
              </a:spcAft>
              <a:buClr>
                <a:srgbClr val="000000"/>
              </a:buClr>
              <a:buSzPts val="1200"/>
              <a:buFont typeface="Arial"/>
              <a:buNone/>
              <a:defRPr b="1" i="0" sz="1200" u="none" cap="none" strike="noStrike">
                <a:solidFill>
                  <a:schemeClr val="lt1"/>
                </a:solidFill>
                <a:latin typeface="Montserrat"/>
                <a:ea typeface="Montserrat"/>
                <a:cs typeface="Montserrat"/>
                <a:sym typeface="Montserrat"/>
              </a:defRPr>
            </a:lvl8pPr>
            <a:lvl9pPr indent="0" lvl="8" marL="0" marR="0" algn="ctr">
              <a:lnSpc>
                <a:spcPct val="100000"/>
              </a:lnSpc>
              <a:spcBef>
                <a:spcPts val="0"/>
              </a:spcBef>
              <a:spcAft>
                <a:spcPts val="0"/>
              </a:spcAft>
              <a:buClr>
                <a:srgbClr val="000000"/>
              </a:buClr>
              <a:buSzPts val="1200"/>
              <a:buFont typeface="Arial"/>
              <a:buNone/>
              <a:defRPr b="1" i="0" sz="1200" u="none" cap="none" strike="noStrike">
                <a:solidFill>
                  <a:schemeClr val="lt1"/>
                </a:solidFill>
                <a:latin typeface="Montserrat"/>
                <a:ea typeface="Montserrat"/>
                <a:cs typeface="Montserrat"/>
                <a:sym typeface="Montserrat"/>
              </a:defRPr>
            </a:lvl9pPr>
          </a:lstStyle>
          <a:p>
            <a:pPr indent="0" lvl="0" marL="0" rtl="0" algn="ct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de section">
  <p:cSld name="Titre de section_1">
    <p:spTree>
      <p:nvGrpSpPr>
        <p:cNvPr id="53" name="Shape 53"/>
        <p:cNvGrpSpPr/>
        <p:nvPr/>
      </p:nvGrpSpPr>
      <p:grpSpPr>
        <a:xfrm>
          <a:off x="0" y="0"/>
          <a:ext cx="0" cy="0"/>
          <a:chOff x="0" y="0"/>
          <a:chExt cx="0" cy="0"/>
        </a:xfrm>
      </p:grpSpPr>
      <p:sp>
        <p:nvSpPr>
          <p:cNvPr id="54" name="Google Shape;54;p6"/>
          <p:cNvSpPr/>
          <p:nvPr/>
        </p:nvSpPr>
        <p:spPr>
          <a:xfrm>
            <a:off x="0" y="0"/>
            <a:ext cx="12192000" cy="6856500"/>
          </a:xfrm>
          <a:prstGeom prst="rect">
            <a:avLst/>
          </a:prstGeom>
          <a:solidFill>
            <a:srgbClr val="03628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Calibri"/>
              <a:ea typeface="Calibri"/>
              <a:cs typeface="Calibri"/>
              <a:sym typeface="Calibri"/>
            </a:endParaRPr>
          </a:p>
        </p:txBody>
      </p:sp>
      <p:pic>
        <p:nvPicPr>
          <p:cNvPr id="55" name="Google Shape;55;p6"/>
          <p:cNvPicPr preferRelativeResize="0"/>
          <p:nvPr/>
        </p:nvPicPr>
        <p:blipFill rotWithShape="1">
          <a:blip r:embed="rId2">
            <a:alphaModFix amt="35000"/>
          </a:blip>
          <a:srcRect b="0" l="0" r="0" t="0"/>
          <a:stretch/>
        </p:blipFill>
        <p:spPr>
          <a:xfrm>
            <a:off x="2940" y="1653"/>
            <a:ext cx="12186119" cy="6854689"/>
          </a:xfrm>
          <a:prstGeom prst="rect">
            <a:avLst/>
          </a:prstGeom>
          <a:noFill/>
          <a:ln>
            <a:noFill/>
          </a:ln>
        </p:spPr>
      </p:pic>
      <p:sp>
        <p:nvSpPr>
          <p:cNvPr id="56" name="Google Shape;56;p6"/>
          <p:cNvSpPr/>
          <p:nvPr/>
        </p:nvSpPr>
        <p:spPr>
          <a:xfrm>
            <a:off x="10504106" y="6188074"/>
            <a:ext cx="1184275" cy="669925"/>
          </a:xfrm>
          <a:custGeom>
            <a:rect b="b" l="l" r="r" t="t"/>
            <a:pathLst>
              <a:path extrusionOk="0" h="669925" w="1184275">
                <a:moveTo>
                  <a:pt x="69850" y="669925"/>
                </a:moveTo>
                <a:lnTo>
                  <a:pt x="1111250" y="669925"/>
                </a:lnTo>
                <a:lnTo>
                  <a:pt x="1184275" y="593725"/>
                </a:lnTo>
                <a:lnTo>
                  <a:pt x="584200" y="0"/>
                </a:lnTo>
                <a:lnTo>
                  <a:pt x="0" y="596900"/>
                </a:lnTo>
                <a:lnTo>
                  <a:pt x="69850" y="669925"/>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Calibri"/>
              <a:ea typeface="Calibri"/>
              <a:cs typeface="Calibri"/>
              <a:sym typeface="Calibri"/>
            </a:endParaRPr>
          </a:p>
        </p:txBody>
      </p:sp>
      <p:sp>
        <p:nvSpPr>
          <p:cNvPr id="57" name="Google Shape;57;p6"/>
          <p:cNvSpPr txBox="1"/>
          <p:nvPr>
            <p:ph type="title"/>
          </p:nvPr>
        </p:nvSpPr>
        <p:spPr>
          <a:xfrm>
            <a:off x="3258601" y="673768"/>
            <a:ext cx="8088900" cy="55224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4400"/>
              <a:buNone/>
              <a:defRPr sz="4400">
                <a:solidFill>
                  <a:schemeClr val="lt1"/>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58" name="Google Shape;58;p6"/>
          <p:cNvSpPr txBox="1"/>
          <p:nvPr>
            <p:ph idx="12" type="sldNum"/>
          </p:nvPr>
        </p:nvSpPr>
        <p:spPr>
          <a:xfrm>
            <a:off x="10838688" y="6356351"/>
            <a:ext cx="515100" cy="365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Montserrat"/>
                <a:ea typeface="Montserrat"/>
                <a:cs typeface="Montserrat"/>
                <a:sym typeface="Montserrat"/>
              </a:defRPr>
            </a:lvl1pPr>
            <a:lvl2pPr indent="0" lvl="1" marL="0" marR="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Montserrat"/>
                <a:ea typeface="Montserrat"/>
                <a:cs typeface="Montserrat"/>
                <a:sym typeface="Montserrat"/>
              </a:defRPr>
            </a:lvl2pPr>
            <a:lvl3pPr indent="0" lvl="2" marL="0" marR="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Montserrat"/>
                <a:ea typeface="Montserrat"/>
                <a:cs typeface="Montserrat"/>
                <a:sym typeface="Montserrat"/>
              </a:defRPr>
            </a:lvl3pPr>
            <a:lvl4pPr indent="0" lvl="3" marL="0" marR="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Montserrat"/>
                <a:ea typeface="Montserrat"/>
                <a:cs typeface="Montserrat"/>
                <a:sym typeface="Montserrat"/>
              </a:defRPr>
            </a:lvl4pPr>
            <a:lvl5pPr indent="0" lvl="4" marL="0" marR="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Montserrat"/>
                <a:ea typeface="Montserrat"/>
                <a:cs typeface="Montserrat"/>
                <a:sym typeface="Montserrat"/>
              </a:defRPr>
            </a:lvl5pPr>
            <a:lvl6pPr indent="0" lvl="5" marL="0" marR="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Montserrat"/>
                <a:ea typeface="Montserrat"/>
                <a:cs typeface="Montserrat"/>
                <a:sym typeface="Montserrat"/>
              </a:defRPr>
            </a:lvl6pPr>
            <a:lvl7pPr indent="0" lvl="6" marL="0" marR="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Montserrat"/>
                <a:ea typeface="Montserrat"/>
                <a:cs typeface="Montserrat"/>
                <a:sym typeface="Montserrat"/>
              </a:defRPr>
            </a:lvl7pPr>
            <a:lvl8pPr indent="0" lvl="7" marL="0" marR="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Montserrat"/>
                <a:ea typeface="Montserrat"/>
                <a:cs typeface="Montserrat"/>
                <a:sym typeface="Montserrat"/>
              </a:defRPr>
            </a:lvl8pPr>
            <a:lvl9pPr indent="0" lvl="8" marL="0" marR="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Montserrat"/>
                <a:ea typeface="Montserrat"/>
                <a:cs typeface="Montserrat"/>
                <a:sym typeface="Montserrat"/>
              </a:defRPr>
            </a:lvl9pPr>
          </a:lstStyle>
          <a:p>
            <a:pPr indent="0" lvl="0" marL="0" rtl="0" algn="ctr">
              <a:spcBef>
                <a:spcPts val="0"/>
              </a:spcBef>
              <a:spcAft>
                <a:spcPts val="0"/>
              </a:spcAft>
              <a:buNone/>
            </a:pPr>
            <a:fld id="{00000000-1234-1234-1234-123412341234}" type="slidenum">
              <a:rPr lang="fr-FR"/>
              <a:t>‹#›</a:t>
            </a:fld>
            <a:endParaRPr/>
          </a:p>
        </p:txBody>
      </p:sp>
      <p:sp>
        <p:nvSpPr>
          <p:cNvPr id="59" name="Google Shape;59;p6"/>
          <p:cNvSpPr/>
          <p:nvPr/>
        </p:nvSpPr>
        <p:spPr>
          <a:xfrm>
            <a:off x="0" y="152051"/>
            <a:ext cx="3257550" cy="6550128"/>
          </a:xfrm>
          <a:custGeom>
            <a:rect b="b" l="l" r="r" t="t"/>
            <a:pathLst>
              <a:path extrusionOk="0" h="5515897" w="2743200">
                <a:moveTo>
                  <a:pt x="0" y="5515897"/>
                </a:moveTo>
                <a:lnTo>
                  <a:pt x="0" y="0"/>
                </a:lnTo>
                <a:lnTo>
                  <a:pt x="2743200" y="2743200"/>
                </a:lnTo>
                <a:lnTo>
                  <a:pt x="0" y="5515897"/>
                </a:lnTo>
                <a:close/>
              </a:path>
            </a:pathLst>
          </a:custGeom>
          <a:gradFill>
            <a:gsLst>
              <a:gs pos="0">
                <a:srgbClr val="F5F7FC">
                  <a:alpha val="0"/>
                </a:srgbClr>
              </a:gs>
              <a:gs pos="100000">
                <a:srgbClr val="F7F4F9"/>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1">
  <p:cSld name="BLANK_1">
    <p:spTree>
      <p:nvGrpSpPr>
        <p:cNvPr id="60" name="Shape 60"/>
        <p:cNvGrpSpPr/>
        <p:nvPr/>
      </p:nvGrpSpPr>
      <p:grpSpPr>
        <a:xfrm>
          <a:off x="0" y="0"/>
          <a:ext cx="0" cy="0"/>
          <a:chOff x="0" y="0"/>
          <a:chExt cx="0" cy="0"/>
        </a:xfrm>
      </p:grpSpPr>
      <p:pic>
        <p:nvPicPr>
          <p:cNvPr id="61" name="Google Shape;61;p7"/>
          <p:cNvPicPr preferRelativeResize="0"/>
          <p:nvPr/>
        </p:nvPicPr>
        <p:blipFill rotWithShape="1">
          <a:blip r:embed="rId2">
            <a:alphaModFix/>
          </a:blip>
          <a:srcRect b="0" l="31101" r="31098" t="0"/>
          <a:stretch/>
        </p:blipFill>
        <p:spPr>
          <a:xfrm>
            <a:off x="6010837" y="-4376"/>
            <a:ext cx="6181169" cy="6859052"/>
          </a:xfrm>
          <a:prstGeom prst="rect">
            <a:avLst/>
          </a:prstGeom>
          <a:noFill/>
          <a:ln>
            <a:noFill/>
          </a:ln>
        </p:spPr>
      </p:pic>
      <p:sp>
        <p:nvSpPr>
          <p:cNvPr id="62" name="Google Shape;62;p7"/>
          <p:cNvSpPr/>
          <p:nvPr/>
        </p:nvSpPr>
        <p:spPr>
          <a:xfrm>
            <a:off x="10504106" y="6188074"/>
            <a:ext cx="1184275" cy="669925"/>
          </a:xfrm>
          <a:custGeom>
            <a:rect b="b" l="l" r="r" t="t"/>
            <a:pathLst>
              <a:path extrusionOk="0" h="669925" w="1184275">
                <a:moveTo>
                  <a:pt x="69850" y="669925"/>
                </a:moveTo>
                <a:lnTo>
                  <a:pt x="1111250" y="669925"/>
                </a:lnTo>
                <a:lnTo>
                  <a:pt x="1184275" y="593725"/>
                </a:lnTo>
                <a:lnTo>
                  <a:pt x="584200" y="0"/>
                </a:lnTo>
                <a:lnTo>
                  <a:pt x="0" y="596900"/>
                </a:lnTo>
                <a:lnTo>
                  <a:pt x="69850" y="669925"/>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Calibri"/>
              <a:ea typeface="Calibri"/>
              <a:cs typeface="Calibri"/>
              <a:sym typeface="Calibri"/>
            </a:endParaRPr>
          </a:p>
        </p:txBody>
      </p:sp>
      <p:cxnSp>
        <p:nvCxnSpPr>
          <p:cNvPr id="63" name="Google Shape;63;p7"/>
          <p:cNvCxnSpPr/>
          <p:nvPr/>
        </p:nvCxnSpPr>
        <p:spPr>
          <a:xfrm>
            <a:off x="1831975" y="6418447"/>
            <a:ext cx="0" cy="439500"/>
          </a:xfrm>
          <a:prstGeom prst="straightConnector1">
            <a:avLst/>
          </a:prstGeom>
          <a:noFill/>
          <a:ln cap="flat" cmpd="sng" w="12700">
            <a:solidFill>
              <a:srgbClr val="036287"/>
            </a:solidFill>
            <a:prstDash val="solid"/>
            <a:miter lim="800000"/>
            <a:headEnd len="sm" w="sm" type="none"/>
            <a:tailEnd len="sm" w="sm" type="none"/>
          </a:ln>
        </p:spPr>
      </p:cxnSp>
      <p:sp>
        <p:nvSpPr>
          <p:cNvPr id="64" name="Google Shape;64;p7"/>
          <p:cNvSpPr txBox="1"/>
          <p:nvPr>
            <p:ph idx="12" type="sldNum"/>
          </p:nvPr>
        </p:nvSpPr>
        <p:spPr>
          <a:xfrm>
            <a:off x="10838688" y="6356351"/>
            <a:ext cx="515100" cy="365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Montserrat"/>
                <a:ea typeface="Montserrat"/>
                <a:cs typeface="Montserrat"/>
                <a:sym typeface="Montserrat"/>
              </a:defRPr>
            </a:lvl1pPr>
            <a:lvl2pPr indent="0" lvl="1" marL="0" marR="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Montserrat"/>
                <a:ea typeface="Montserrat"/>
                <a:cs typeface="Montserrat"/>
                <a:sym typeface="Montserrat"/>
              </a:defRPr>
            </a:lvl2pPr>
            <a:lvl3pPr indent="0" lvl="2" marL="0" marR="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Montserrat"/>
                <a:ea typeface="Montserrat"/>
                <a:cs typeface="Montserrat"/>
                <a:sym typeface="Montserrat"/>
              </a:defRPr>
            </a:lvl3pPr>
            <a:lvl4pPr indent="0" lvl="3" marL="0" marR="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Montserrat"/>
                <a:ea typeface="Montserrat"/>
                <a:cs typeface="Montserrat"/>
                <a:sym typeface="Montserrat"/>
              </a:defRPr>
            </a:lvl4pPr>
            <a:lvl5pPr indent="0" lvl="4" marL="0" marR="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Montserrat"/>
                <a:ea typeface="Montserrat"/>
                <a:cs typeface="Montserrat"/>
                <a:sym typeface="Montserrat"/>
              </a:defRPr>
            </a:lvl5pPr>
            <a:lvl6pPr indent="0" lvl="5" marL="0" marR="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Montserrat"/>
                <a:ea typeface="Montserrat"/>
                <a:cs typeface="Montserrat"/>
                <a:sym typeface="Montserrat"/>
              </a:defRPr>
            </a:lvl6pPr>
            <a:lvl7pPr indent="0" lvl="6" marL="0" marR="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Montserrat"/>
                <a:ea typeface="Montserrat"/>
                <a:cs typeface="Montserrat"/>
                <a:sym typeface="Montserrat"/>
              </a:defRPr>
            </a:lvl7pPr>
            <a:lvl8pPr indent="0" lvl="7" marL="0" marR="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Montserrat"/>
                <a:ea typeface="Montserrat"/>
                <a:cs typeface="Montserrat"/>
                <a:sym typeface="Montserrat"/>
              </a:defRPr>
            </a:lvl8pPr>
            <a:lvl9pPr indent="0" lvl="8" marL="0" marR="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Montserrat"/>
                <a:ea typeface="Montserrat"/>
                <a:cs typeface="Montserrat"/>
                <a:sym typeface="Montserrat"/>
              </a:defRPr>
            </a:lvl9pPr>
          </a:lstStyle>
          <a:p>
            <a:pPr indent="0" lvl="0" marL="0" rtl="0" algn="ctr">
              <a:spcBef>
                <a:spcPts val="0"/>
              </a:spcBef>
              <a:spcAft>
                <a:spcPts val="0"/>
              </a:spcAft>
              <a:buNone/>
            </a:pPr>
            <a:fld id="{00000000-1234-1234-1234-123412341234}" type="slidenum">
              <a:rPr lang="fr-FR"/>
              <a:t>‹#›</a:t>
            </a:fld>
            <a:endParaRPr/>
          </a:p>
        </p:txBody>
      </p:sp>
      <p:sp>
        <p:nvSpPr>
          <p:cNvPr id="65" name="Google Shape;65;p7"/>
          <p:cNvSpPr txBox="1"/>
          <p:nvPr/>
        </p:nvSpPr>
        <p:spPr>
          <a:xfrm>
            <a:off x="531167" y="1427466"/>
            <a:ext cx="5302500" cy="3822000"/>
          </a:xfrm>
          <a:prstGeom prst="rect">
            <a:avLst/>
          </a:prstGeom>
          <a:noFill/>
          <a:ln>
            <a:noFill/>
          </a:ln>
        </p:spPr>
        <p:txBody>
          <a:bodyPr anchorCtr="0" anchor="t" bIns="60925" lIns="121900" spcFirstLastPara="1" rIns="121900" wrap="square" tIns="60925">
            <a:spAutoFit/>
          </a:bodyPr>
          <a:lstStyle/>
          <a:p>
            <a:pPr indent="0" lvl="0" marL="0" marR="0" rtl="0" algn="ctr">
              <a:lnSpc>
                <a:spcPct val="90000"/>
              </a:lnSpc>
              <a:spcBef>
                <a:spcPts val="0"/>
              </a:spcBef>
              <a:spcAft>
                <a:spcPts val="0"/>
              </a:spcAft>
              <a:buClr>
                <a:srgbClr val="000000"/>
              </a:buClr>
              <a:buSzPts val="3200"/>
              <a:buFont typeface="Arial"/>
              <a:buNone/>
            </a:pPr>
            <a:r>
              <a:t/>
            </a:r>
            <a:endParaRPr b="0" i="0" sz="26700" u="none" cap="none" strike="noStrike">
              <a:solidFill>
                <a:schemeClr val="accent3"/>
              </a:solidFill>
              <a:highlight>
                <a:schemeClr val="accent3"/>
              </a:highlight>
              <a:latin typeface="Montserrat ExtraBold"/>
              <a:ea typeface="Montserrat ExtraBold"/>
              <a:cs typeface="Montserrat ExtraBold"/>
              <a:sym typeface="Montserrat ExtraBold"/>
            </a:endParaRPr>
          </a:p>
        </p:txBody>
      </p:sp>
      <p:sp>
        <p:nvSpPr>
          <p:cNvPr id="66" name="Google Shape;66;p7"/>
          <p:cNvSpPr txBox="1"/>
          <p:nvPr/>
        </p:nvSpPr>
        <p:spPr>
          <a:xfrm>
            <a:off x="1202102" y="2698767"/>
            <a:ext cx="4533900" cy="386400"/>
          </a:xfrm>
          <a:prstGeom prst="rect">
            <a:avLst/>
          </a:prstGeom>
          <a:noFill/>
          <a:ln>
            <a:noFill/>
          </a:ln>
        </p:spPr>
        <p:txBody>
          <a:bodyPr anchorCtr="0" anchor="t" bIns="60925" lIns="121900" spcFirstLastPara="1" rIns="121900" wrap="square" tIns="60925">
            <a:spAutoFit/>
          </a:bodyPr>
          <a:lstStyle/>
          <a:p>
            <a:pPr indent="0" lvl="0" marL="0" marR="0" rtl="0" algn="l">
              <a:lnSpc>
                <a:spcPct val="90000"/>
              </a:lnSpc>
              <a:spcBef>
                <a:spcPts val="0"/>
              </a:spcBef>
              <a:spcAft>
                <a:spcPts val="0"/>
              </a:spcAft>
              <a:buClr>
                <a:srgbClr val="000000"/>
              </a:buClr>
              <a:buSzPts val="3200"/>
              <a:buFont typeface="Arial"/>
              <a:buNone/>
            </a:pPr>
            <a:r>
              <a:t/>
            </a:r>
            <a:endParaRPr b="1" i="0" sz="1900" u="none" cap="none" strike="noStrike">
              <a:solidFill>
                <a:srgbClr val="7030A0"/>
              </a:solidFill>
              <a:latin typeface="Montserrat"/>
              <a:ea typeface="Montserrat"/>
              <a:cs typeface="Montserrat"/>
              <a:sym typeface="Montserrat"/>
            </a:endParaRPr>
          </a:p>
        </p:txBody>
      </p:sp>
      <p:sp>
        <p:nvSpPr>
          <p:cNvPr id="67" name="Google Shape;67;p7"/>
          <p:cNvSpPr/>
          <p:nvPr/>
        </p:nvSpPr>
        <p:spPr>
          <a:xfrm rot="2700000">
            <a:off x="-368313" y="-98946"/>
            <a:ext cx="1312712" cy="1475123"/>
          </a:xfrm>
          <a:custGeom>
            <a:rect b="b" l="l" r="r" t="t"/>
            <a:pathLst>
              <a:path extrusionOk="0" h="1474303" w="1311982">
                <a:moveTo>
                  <a:pt x="0" y="489668"/>
                </a:moveTo>
                <a:lnTo>
                  <a:pt x="485368" y="5413"/>
                </a:lnTo>
                <a:lnTo>
                  <a:pt x="1311982" y="0"/>
                </a:lnTo>
                <a:lnTo>
                  <a:pt x="1311982" y="1460776"/>
                </a:lnTo>
                <a:lnTo>
                  <a:pt x="979337" y="1474303"/>
                </a:lnTo>
                <a:lnTo>
                  <a:pt x="0" y="489668"/>
                </a:lnTo>
                <a:close/>
              </a:path>
            </a:pathLst>
          </a:custGeom>
          <a:gradFill>
            <a:gsLst>
              <a:gs pos="0">
                <a:srgbClr val="F7F4F9"/>
              </a:gs>
              <a:gs pos="100000">
                <a:srgbClr val="612491">
                  <a:alpha val="14117"/>
                </a:srgbClr>
              </a:gs>
            </a:gsLst>
            <a:lin ang="1620003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rgbClr val="FFFFFF"/>
              </a:solidFill>
              <a:latin typeface="Calibri"/>
              <a:ea typeface="Calibri"/>
              <a:cs typeface="Calibri"/>
              <a:sym typeface="Calibri"/>
            </a:endParaRPr>
          </a:p>
        </p:txBody>
      </p:sp>
      <p:sp>
        <p:nvSpPr>
          <p:cNvPr id="68" name="Google Shape;68;p7"/>
          <p:cNvSpPr/>
          <p:nvPr/>
        </p:nvSpPr>
        <p:spPr>
          <a:xfrm rot="2700000">
            <a:off x="-996011" y="2852282"/>
            <a:ext cx="1992734" cy="1992734"/>
          </a:xfrm>
          <a:custGeom>
            <a:rect b="b" l="l" r="r" t="t"/>
            <a:pathLst>
              <a:path extrusionOk="0" h="1412607" w="1412607">
                <a:moveTo>
                  <a:pt x="0" y="0"/>
                </a:moveTo>
                <a:lnTo>
                  <a:pt x="1412607" y="0"/>
                </a:lnTo>
                <a:lnTo>
                  <a:pt x="1412607" y="1412607"/>
                </a:lnTo>
                <a:lnTo>
                  <a:pt x="0" y="0"/>
                </a:lnTo>
                <a:close/>
              </a:path>
            </a:pathLst>
          </a:custGeom>
          <a:gradFill>
            <a:gsLst>
              <a:gs pos="0">
                <a:srgbClr val="E7F6F9"/>
              </a:gs>
              <a:gs pos="69000">
                <a:srgbClr val="E7F6F9">
                  <a:alpha val="0"/>
                </a:srgbClr>
              </a:gs>
              <a:gs pos="100000">
                <a:srgbClr val="E7F6F9">
                  <a:alpha val="0"/>
                </a:srgbClr>
              </a:gs>
            </a:gsLst>
            <a:lin ang="8100019"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rgbClr val="FFFFFF"/>
              </a:solidFill>
              <a:latin typeface="Calibri"/>
              <a:ea typeface="Calibri"/>
              <a:cs typeface="Calibri"/>
              <a:sym typeface="Calibri"/>
            </a:endParaRPr>
          </a:p>
        </p:txBody>
      </p:sp>
      <p:sp>
        <p:nvSpPr>
          <p:cNvPr id="69" name="Google Shape;69;p7"/>
          <p:cNvSpPr/>
          <p:nvPr/>
        </p:nvSpPr>
        <p:spPr>
          <a:xfrm rot="2700000">
            <a:off x="-580161" y="4876289"/>
            <a:ext cx="1158682" cy="1158682"/>
          </a:xfrm>
          <a:custGeom>
            <a:rect b="b" l="l" r="r" t="t"/>
            <a:pathLst>
              <a:path extrusionOk="0" h="1412607" w="1412607">
                <a:moveTo>
                  <a:pt x="0" y="0"/>
                </a:moveTo>
                <a:lnTo>
                  <a:pt x="1412607" y="0"/>
                </a:lnTo>
                <a:lnTo>
                  <a:pt x="1412607" y="1412607"/>
                </a:lnTo>
                <a:lnTo>
                  <a:pt x="0" y="0"/>
                </a:lnTo>
                <a:close/>
              </a:path>
            </a:pathLst>
          </a:custGeom>
          <a:gradFill>
            <a:gsLst>
              <a:gs pos="0">
                <a:srgbClr val="E9E6F0"/>
              </a:gs>
              <a:gs pos="99000">
                <a:srgbClr val="FFFFFF">
                  <a:alpha val="0"/>
                </a:srgbClr>
              </a:gs>
              <a:gs pos="100000">
                <a:srgbClr val="FFFFFF">
                  <a:alpha val="0"/>
                </a:srgbClr>
              </a:gs>
            </a:gsLst>
            <a:lin ang="8100019"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rgbClr val="FFFFFF"/>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2">
  <p:cSld name="BLANK_1_1">
    <p:spTree>
      <p:nvGrpSpPr>
        <p:cNvPr id="70" name="Shape 70"/>
        <p:cNvGrpSpPr/>
        <p:nvPr/>
      </p:nvGrpSpPr>
      <p:grpSpPr>
        <a:xfrm>
          <a:off x="0" y="0"/>
          <a:ext cx="0" cy="0"/>
          <a:chOff x="0" y="0"/>
          <a:chExt cx="0" cy="0"/>
        </a:xfrm>
      </p:grpSpPr>
      <p:pic>
        <p:nvPicPr>
          <p:cNvPr id="71" name="Google Shape;71;p8"/>
          <p:cNvPicPr preferRelativeResize="0"/>
          <p:nvPr/>
        </p:nvPicPr>
        <p:blipFill rotWithShape="1">
          <a:blip r:embed="rId2">
            <a:alphaModFix/>
          </a:blip>
          <a:srcRect b="0" l="19978" r="19972" t="0"/>
          <a:stretch/>
        </p:blipFill>
        <p:spPr>
          <a:xfrm>
            <a:off x="6010833" y="-4367"/>
            <a:ext cx="6181167" cy="6860689"/>
          </a:xfrm>
          <a:prstGeom prst="rect">
            <a:avLst/>
          </a:prstGeom>
          <a:noFill/>
          <a:ln>
            <a:noFill/>
          </a:ln>
        </p:spPr>
      </p:pic>
      <p:sp>
        <p:nvSpPr>
          <p:cNvPr id="72" name="Google Shape;72;p8"/>
          <p:cNvSpPr/>
          <p:nvPr/>
        </p:nvSpPr>
        <p:spPr>
          <a:xfrm>
            <a:off x="10504106" y="6188074"/>
            <a:ext cx="1184275" cy="669925"/>
          </a:xfrm>
          <a:custGeom>
            <a:rect b="b" l="l" r="r" t="t"/>
            <a:pathLst>
              <a:path extrusionOk="0" h="669925" w="1184275">
                <a:moveTo>
                  <a:pt x="69850" y="669925"/>
                </a:moveTo>
                <a:lnTo>
                  <a:pt x="1111250" y="669925"/>
                </a:lnTo>
                <a:lnTo>
                  <a:pt x="1184275" y="593725"/>
                </a:lnTo>
                <a:lnTo>
                  <a:pt x="584200" y="0"/>
                </a:lnTo>
                <a:lnTo>
                  <a:pt x="0" y="596900"/>
                </a:lnTo>
                <a:lnTo>
                  <a:pt x="69850" y="669925"/>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Calibri"/>
              <a:ea typeface="Calibri"/>
              <a:cs typeface="Calibri"/>
              <a:sym typeface="Calibri"/>
            </a:endParaRPr>
          </a:p>
        </p:txBody>
      </p:sp>
      <p:cxnSp>
        <p:nvCxnSpPr>
          <p:cNvPr id="73" name="Google Shape;73;p8"/>
          <p:cNvCxnSpPr/>
          <p:nvPr/>
        </p:nvCxnSpPr>
        <p:spPr>
          <a:xfrm>
            <a:off x="1831975" y="6418447"/>
            <a:ext cx="0" cy="439500"/>
          </a:xfrm>
          <a:prstGeom prst="straightConnector1">
            <a:avLst/>
          </a:prstGeom>
          <a:noFill/>
          <a:ln cap="flat" cmpd="sng" w="12700">
            <a:solidFill>
              <a:srgbClr val="036287"/>
            </a:solidFill>
            <a:prstDash val="solid"/>
            <a:miter lim="800000"/>
            <a:headEnd len="sm" w="sm" type="none"/>
            <a:tailEnd len="sm" w="sm" type="none"/>
          </a:ln>
        </p:spPr>
      </p:cxnSp>
      <p:sp>
        <p:nvSpPr>
          <p:cNvPr id="74" name="Google Shape;74;p8"/>
          <p:cNvSpPr txBox="1"/>
          <p:nvPr>
            <p:ph idx="12" type="sldNum"/>
          </p:nvPr>
        </p:nvSpPr>
        <p:spPr>
          <a:xfrm>
            <a:off x="10838688" y="6356351"/>
            <a:ext cx="515100" cy="365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Montserrat"/>
                <a:ea typeface="Montserrat"/>
                <a:cs typeface="Montserrat"/>
                <a:sym typeface="Montserrat"/>
              </a:defRPr>
            </a:lvl1pPr>
            <a:lvl2pPr indent="0" lvl="1" marL="0" marR="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Montserrat"/>
                <a:ea typeface="Montserrat"/>
                <a:cs typeface="Montserrat"/>
                <a:sym typeface="Montserrat"/>
              </a:defRPr>
            </a:lvl2pPr>
            <a:lvl3pPr indent="0" lvl="2" marL="0" marR="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Montserrat"/>
                <a:ea typeface="Montserrat"/>
                <a:cs typeface="Montserrat"/>
                <a:sym typeface="Montserrat"/>
              </a:defRPr>
            </a:lvl3pPr>
            <a:lvl4pPr indent="0" lvl="3" marL="0" marR="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Montserrat"/>
                <a:ea typeface="Montserrat"/>
                <a:cs typeface="Montserrat"/>
                <a:sym typeface="Montserrat"/>
              </a:defRPr>
            </a:lvl4pPr>
            <a:lvl5pPr indent="0" lvl="4" marL="0" marR="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Montserrat"/>
                <a:ea typeface="Montserrat"/>
                <a:cs typeface="Montserrat"/>
                <a:sym typeface="Montserrat"/>
              </a:defRPr>
            </a:lvl5pPr>
            <a:lvl6pPr indent="0" lvl="5" marL="0" marR="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Montserrat"/>
                <a:ea typeface="Montserrat"/>
                <a:cs typeface="Montserrat"/>
                <a:sym typeface="Montserrat"/>
              </a:defRPr>
            </a:lvl6pPr>
            <a:lvl7pPr indent="0" lvl="6" marL="0" marR="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Montserrat"/>
                <a:ea typeface="Montserrat"/>
                <a:cs typeface="Montserrat"/>
                <a:sym typeface="Montserrat"/>
              </a:defRPr>
            </a:lvl7pPr>
            <a:lvl8pPr indent="0" lvl="7" marL="0" marR="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Montserrat"/>
                <a:ea typeface="Montserrat"/>
                <a:cs typeface="Montserrat"/>
                <a:sym typeface="Montserrat"/>
              </a:defRPr>
            </a:lvl8pPr>
            <a:lvl9pPr indent="0" lvl="8" marL="0" marR="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Montserrat"/>
                <a:ea typeface="Montserrat"/>
                <a:cs typeface="Montserrat"/>
                <a:sym typeface="Montserrat"/>
              </a:defRPr>
            </a:lvl9pPr>
          </a:lstStyle>
          <a:p>
            <a:pPr indent="0" lvl="0" marL="0" rtl="0" algn="ctr">
              <a:spcBef>
                <a:spcPts val="0"/>
              </a:spcBef>
              <a:spcAft>
                <a:spcPts val="0"/>
              </a:spcAft>
              <a:buNone/>
            </a:pPr>
            <a:fld id="{00000000-1234-1234-1234-123412341234}" type="slidenum">
              <a:rPr lang="fr-FR"/>
              <a:t>‹#›</a:t>
            </a:fld>
            <a:endParaRPr/>
          </a:p>
        </p:txBody>
      </p:sp>
      <p:sp>
        <p:nvSpPr>
          <p:cNvPr id="75" name="Google Shape;75;p8"/>
          <p:cNvSpPr txBox="1"/>
          <p:nvPr/>
        </p:nvSpPr>
        <p:spPr>
          <a:xfrm>
            <a:off x="531167" y="1427466"/>
            <a:ext cx="5302500" cy="3822000"/>
          </a:xfrm>
          <a:prstGeom prst="rect">
            <a:avLst/>
          </a:prstGeom>
          <a:noFill/>
          <a:ln>
            <a:noFill/>
          </a:ln>
        </p:spPr>
        <p:txBody>
          <a:bodyPr anchorCtr="0" anchor="t" bIns="60925" lIns="121900" spcFirstLastPara="1" rIns="121900" wrap="square" tIns="60925">
            <a:spAutoFit/>
          </a:bodyPr>
          <a:lstStyle/>
          <a:p>
            <a:pPr indent="0" lvl="0" marL="0" marR="0" rtl="0" algn="ctr">
              <a:lnSpc>
                <a:spcPct val="90000"/>
              </a:lnSpc>
              <a:spcBef>
                <a:spcPts val="0"/>
              </a:spcBef>
              <a:spcAft>
                <a:spcPts val="0"/>
              </a:spcAft>
              <a:buClr>
                <a:srgbClr val="000000"/>
              </a:buClr>
              <a:buSzPts val="3200"/>
              <a:buFont typeface="Arial"/>
              <a:buNone/>
            </a:pPr>
            <a:r>
              <a:t/>
            </a:r>
            <a:endParaRPr b="0" i="0" sz="26700" u="none" cap="none" strike="noStrike">
              <a:solidFill>
                <a:schemeClr val="accent3"/>
              </a:solidFill>
              <a:latin typeface="Montserrat ExtraBold"/>
              <a:ea typeface="Montserrat ExtraBold"/>
              <a:cs typeface="Montserrat ExtraBold"/>
              <a:sym typeface="Montserrat ExtraBold"/>
            </a:endParaRPr>
          </a:p>
        </p:txBody>
      </p:sp>
      <p:sp>
        <p:nvSpPr>
          <p:cNvPr id="76" name="Google Shape;76;p8"/>
          <p:cNvSpPr txBox="1"/>
          <p:nvPr/>
        </p:nvSpPr>
        <p:spPr>
          <a:xfrm>
            <a:off x="1202102" y="2698767"/>
            <a:ext cx="4533900" cy="386400"/>
          </a:xfrm>
          <a:prstGeom prst="rect">
            <a:avLst/>
          </a:prstGeom>
          <a:noFill/>
          <a:ln>
            <a:noFill/>
          </a:ln>
        </p:spPr>
        <p:txBody>
          <a:bodyPr anchorCtr="0" anchor="t" bIns="60925" lIns="121900" spcFirstLastPara="1" rIns="121900" wrap="square" tIns="60925">
            <a:spAutoFit/>
          </a:bodyPr>
          <a:lstStyle/>
          <a:p>
            <a:pPr indent="0" lvl="0" marL="0" marR="0" rtl="0" algn="l">
              <a:lnSpc>
                <a:spcPct val="90000"/>
              </a:lnSpc>
              <a:spcBef>
                <a:spcPts val="0"/>
              </a:spcBef>
              <a:spcAft>
                <a:spcPts val="0"/>
              </a:spcAft>
              <a:buClr>
                <a:srgbClr val="000000"/>
              </a:buClr>
              <a:buSzPts val="3200"/>
              <a:buFont typeface="Arial"/>
              <a:buNone/>
            </a:pPr>
            <a:r>
              <a:t/>
            </a:r>
            <a:endParaRPr b="1" i="0" sz="1900" u="none" cap="none" strike="noStrike">
              <a:solidFill>
                <a:srgbClr val="7030A0"/>
              </a:solidFill>
              <a:latin typeface="Montserrat"/>
              <a:ea typeface="Montserrat"/>
              <a:cs typeface="Montserrat"/>
              <a:sym typeface="Montserrat"/>
            </a:endParaRPr>
          </a:p>
        </p:txBody>
      </p:sp>
      <p:sp>
        <p:nvSpPr>
          <p:cNvPr id="77" name="Google Shape;77;p8"/>
          <p:cNvSpPr/>
          <p:nvPr/>
        </p:nvSpPr>
        <p:spPr>
          <a:xfrm rot="2700000">
            <a:off x="-368313" y="-98946"/>
            <a:ext cx="1312712" cy="1475123"/>
          </a:xfrm>
          <a:custGeom>
            <a:rect b="b" l="l" r="r" t="t"/>
            <a:pathLst>
              <a:path extrusionOk="0" h="1474303" w="1311982">
                <a:moveTo>
                  <a:pt x="0" y="489668"/>
                </a:moveTo>
                <a:lnTo>
                  <a:pt x="485368" y="5413"/>
                </a:lnTo>
                <a:lnTo>
                  <a:pt x="1311982" y="0"/>
                </a:lnTo>
                <a:lnTo>
                  <a:pt x="1311982" y="1460776"/>
                </a:lnTo>
                <a:lnTo>
                  <a:pt x="979337" y="1474303"/>
                </a:lnTo>
                <a:lnTo>
                  <a:pt x="0" y="489668"/>
                </a:lnTo>
                <a:close/>
              </a:path>
            </a:pathLst>
          </a:custGeom>
          <a:gradFill>
            <a:gsLst>
              <a:gs pos="0">
                <a:srgbClr val="F7F4F9"/>
              </a:gs>
              <a:gs pos="100000">
                <a:srgbClr val="612491">
                  <a:alpha val="14117"/>
                </a:srgbClr>
              </a:gs>
            </a:gsLst>
            <a:lin ang="1620003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rgbClr val="FFFFFF"/>
              </a:solidFill>
              <a:latin typeface="Calibri"/>
              <a:ea typeface="Calibri"/>
              <a:cs typeface="Calibri"/>
              <a:sym typeface="Calibri"/>
            </a:endParaRPr>
          </a:p>
        </p:txBody>
      </p:sp>
      <p:sp>
        <p:nvSpPr>
          <p:cNvPr id="78" name="Google Shape;78;p8"/>
          <p:cNvSpPr/>
          <p:nvPr/>
        </p:nvSpPr>
        <p:spPr>
          <a:xfrm rot="2700000">
            <a:off x="-996011" y="2852282"/>
            <a:ext cx="1992734" cy="1992734"/>
          </a:xfrm>
          <a:custGeom>
            <a:rect b="b" l="l" r="r" t="t"/>
            <a:pathLst>
              <a:path extrusionOk="0" h="1412607" w="1412607">
                <a:moveTo>
                  <a:pt x="0" y="0"/>
                </a:moveTo>
                <a:lnTo>
                  <a:pt x="1412607" y="0"/>
                </a:lnTo>
                <a:lnTo>
                  <a:pt x="1412607" y="1412607"/>
                </a:lnTo>
                <a:lnTo>
                  <a:pt x="0" y="0"/>
                </a:lnTo>
                <a:close/>
              </a:path>
            </a:pathLst>
          </a:custGeom>
          <a:gradFill>
            <a:gsLst>
              <a:gs pos="0">
                <a:srgbClr val="E7F6F9"/>
              </a:gs>
              <a:gs pos="69000">
                <a:srgbClr val="E7F6F9">
                  <a:alpha val="0"/>
                </a:srgbClr>
              </a:gs>
              <a:gs pos="100000">
                <a:srgbClr val="E7F6F9">
                  <a:alpha val="0"/>
                </a:srgbClr>
              </a:gs>
            </a:gsLst>
            <a:lin ang="8100019"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rgbClr val="FFFFFF"/>
              </a:solidFill>
              <a:latin typeface="Calibri"/>
              <a:ea typeface="Calibri"/>
              <a:cs typeface="Calibri"/>
              <a:sym typeface="Calibri"/>
            </a:endParaRPr>
          </a:p>
        </p:txBody>
      </p:sp>
      <p:sp>
        <p:nvSpPr>
          <p:cNvPr id="79" name="Google Shape;79;p8"/>
          <p:cNvSpPr/>
          <p:nvPr/>
        </p:nvSpPr>
        <p:spPr>
          <a:xfrm rot="2700000">
            <a:off x="-580161" y="4876289"/>
            <a:ext cx="1158682" cy="1158682"/>
          </a:xfrm>
          <a:custGeom>
            <a:rect b="b" l="l" r="r" t="t"/>
            <a:pathLst>
              <a:path extrusionOk="0" h="1412607" w="1412607">
                <a:moveTo>
                  <a:pt x="0" y="0"/>
                </a:moveTo>
                <a:lnTo>
                  <a:pt x="1412607" y="0"/>
                </a:lnTo>
                <a:lnTo>
                  <a:pt x="1412607" y="1412607"/>
                </a:lnTo>
                <a:lnTo>
                  <a:pt x="0" y="0"/>
                </a:lnTo>
                <a:close/>
              </a:path>
            </a:pathLst>
          </a:custGeom>
          <a:gradFill>
            <a:gsLst>
              <a:gs pos="0">
                <a:srgbClr val="E9E6F0"/>
              </a:gs>
              <a:gs pos="99000">
                <a:srgbClr val="FFFFFF">
                  <a:alpha val="0"/>
                </a:srgbClr>
              </a:gs>
              <a:gs pos="100000">
                <a:srgbClr val="FFFFFF">
                  <a:alpha val="0"/>
                </a:srgbClr>
              </a:gs>
            </a:gsLst>
            <a:lin ang="8100019"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rgbClr val="FFFFFF"/>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 1 1 1">
  <p:cSld name="BLANK_1_1_1">
    <p:spTree>
      <p:nvGrpSpPr>
        <p:cNvPr id="80" name="Shape 80"/>
        <p:cNvGrpSpPr/>
        <p:nvPr/>
      </p:nvGrpSpPr>
      <p:grpSpPr>
        <a:xfrm>
          <a:off x="0" y="0"/>
          <a:ext cx="0" cy="0"/>
          <a:chOff x="0" y="0"/>
          <a:chExt cx="0" cy="0"/>
        </a:xfrm>
      </p:grpSpPr>
      <p:pic>
        <p:nvPicPr>
          <p:cNvPr id="81" name="Google Shape;81;p9"/>
          <p:cNvPicPr preferRelativeResize="0"/>
          <p:nvPr/>
        </p:nvPicPr>
        <p:blipFill rotWithShape="1">
          <a:blip r:embed="rId2">
            <a:alphaModFix/>
          </a:blip>
          <a:srcRect b="0" l="19978" r="19972" t="0"/>
          <a:stretch/>
        </p:blipFill>
        <p:spPr>
          <a:xfrm>
            <a:off x="6010833" y="-4367"/>
            <a:ext cx="6181169" cy="6860689"/>
          </a:xfrm>
          <a:prstGeom prst="rect">
            <a:avLst/>
          </a:prstGeom>
          <a:noFill/>
          <a:ln>
            <a:noFill/>
          </a:ln>
        </p:spPr>
      </p:pic>
      <p:sp>
        <p:nvSpPr>
          <p:cNvPr id="82" name="Google Shape;82;p9"/>
          <p:cNvSpPr/>
          <p:nvPr/>
        </p:nvSpPr>
        <p:spPr>
          <a:xfrm>
            <a:off x="10504106" y="6188074"/>
            <a:ext cx="1184275" cy="669925"/>
          </a:xfrm>
          <a:custGeom>
            <a:rect b="b" l="l" r="r" t="t"/>
            <a:pathLst>
              <a:path extrusionOk="0" h="669925" w="1184275">
                <a:moveTo>
                  <a:pt x="69850" y="669925"/>
                </a:moveTo>
                <a:lnTo>
                  <a:pt x="1111250" y="669925"/>
                </a:lnTo>
                <a:lnTo>
                  <a:pt x="1184275" y="593725"/>
                </a:lnTo>
                <a:lnTo>
                  <a:pt x="584200" y="0"/>
                </a:lnTo>
                <a:lnTo>
                  <a:pt x="0" y="596900"/>
                </a:lnTo>
                <a:lnTo>
                  <a:pt x="69850" y="669925"/>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Calibri"/>
              <a:ea typeface="Calibri"/>
              <a:cs typeface="Calibri"/>
              <a:sym typeface="Calibri"/>
            </a:endParaRPr>
          </a:p>
        </p:txBody>
      </p:sp>
      <p:cxnSp>
        <p:nvCxnSpPr>
          <p:cNvPr id="83" name="Google Shape;83;p9"/>
          <p:cNvCxnSpPr/>
          <p:nvPr/>
        </p:nvCxnSpPr>
        <p:spPr>
          <a:xfrm>
            <a:off x="1831975" y="6418447"/>
            <a:ext cx="0" cy="439500"/>
          </a:xfrm>
          <a:prstGeom prst="straightConnector1">
            <a:avLst/>
          </a:prstGeom>
          <a:noFill/>
          <a:ln cap="flat" cmpd="sng" w="12700">
            <a:solidFill>
              <a:srgbClr val="036287"/>
            </a:solidFill>
            <a:prstDash val="solid"/>
            <a:miter lim="800000"/>
            <a:headEnd len="sm" w="sm" type="none"/>
            <a:tailEnd len="sm" w="sm" type="none"/>
          </a:ln>
        </p:spPr>
      </p:cxnSp>
      <p:sp>
        <p:nvSpPr>
          <p:cNvPr id="84" name="Google Shape;84;p9"/>
          <p:cNvSpPr txBox="1"/>
          <p:nvPr>
            <p:ph idx="12" type="sldNum"/>
          </p:nvPr>
        </p:nvSpPr>
        <p:spPr>
          <a:xfrm>
            <a:off x="10838688" y="6356351"/>
            <a:ext cx="515100" cy="365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Montserrat"/>
                <a:ea typeface="Montserrat"/>
                <a:cs typeface="Montserrat"/>
                <a:sym typeface="Montserrat"/>
              </a:defRPr>
            </a:lvl1pPr>
            <a:lvl2pPr indent="0" lvl="1" marL="0" marR="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Montserrat"/>
                <a:ea typeface="Montserrat"/>
                <a:cs typeface="Montserrat"/>
                <a:sym typeface="Montserrat"/>
              </a:defRPr>
            </a:lvl2pPr>
            <a:lvl3pPr indent="0" lvl="2" marL="0" marR="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Montserrat"/>
                <a:ea typeface="Montserrat"/>
                <a:cs typeface="Montserrat"/>
                <a:sym typeface="Montserrat"/>
              </a:defRPr>
            </a:lvl3pPr>
            <a:lvl4pPr indent="0" lvl="3" marL="0" marR="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Montserrat"/>
                <a:ea typeface="Montserrat"/>
                <a:cs typeface="Montserrat"/>
                <a:sym typeface="Montserrat"/>
              </a:defRPr>
            </a:lvl4pPr>
            <a:lvl5pPr indent="0" lvl="4" marL="0" marR="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Montserrat"/>
                <a:ea typeface="Montserrat"/>
                <a:cs typeface="Montserrat"/>
                <a:sym typeface="Montserrat"/>
              </a:defRPr>
            </a:lvl5pPr>
            <a:lvl6pPr indent="0" lvl="5" marL="0" marR="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Montserrat"/>
                <a:ea typeface="Montserrat"/>
                <a:cs typeface="Montserrat"/>
                <a:sym typeface="Montserrat"/>
              </a:defRPr>
            </a:lvl6pPr>
            <a:lvl7pPr indent="0" lvl="6" marL="0" marR="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Montserrat"/>
                <a:ea typeface="Montserrat"/>
                <a:cs typeface="Montserrat"/>
                <a:sym typeface="Montserrat"/>
              </a:defRPr>
            </a:lvl7pPr>
            <a:lvl8pPr indent="0" lvl="7" marL="0" marR="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Montserrat"/>
                <a:ea typeface="Montserrat"/>
                <a:cs typeface="Montserrat"/>
                <a:sym typeface="Montserrat"/>
              </a:defRPr>
            </a:lvl8pPr>
            <a:lvl9pPr indent="0" lvl="8" marL="0" marR="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Montserrat"/>
                <a:ea typeface="Montserrat"/>
                <a:cs typeface="Montserrat"/>
                <a:sym typeface="Montserrat"/>
              </a:defRPr>
            </a:lvl9pPr>
          </a:lstStyle>
          <a:p>
            <a:pPr indent="0" lvl="0" marL="0" rtl="0" algn="ctr">
              <a:spcBef>
                <a:spcPts val="0"/>
              </a:spcBef>
              <a:spcAft>
                <a:spcPts val="0"/>
              </a:spcAft>
              <a:buNone/>
            </a:pPr>
            <a:fld id="{00000000-1234-1234-1234-123412341234}" type="slidenum">
              <a:rPr lang="fr-FR"/>
              <a:t>‹#›</a:t>
            </a:fld>
            <a:endParaRPr/>
          </a:p>
        </p:txBody>
      </p:sp>
      <p:sp>
        <p:nvSpPr>
          <p:cNvPr id="85" name="Google Shape;85;p9"/>
          <p:cNvSpPr txBox="1"/>
          <p:nvPr/>
        </p:nvSpPr>
        <p:spPr>
          <a:xfrm>
            <a:off x="531167" y="1427466"/>
            <a:ext cx="5302500" cy="3822000"/>
          </a:xfrm>
          <a:prstGeom prst="rect">
            <a:avLst/>
          </a:prstGeom>
          <a:noFill/>
          <a:ln>
            <a:noFill/>
          </a:ln>
        </p:spPr>
        <p:txBody>
          <a:bodyPr anchorCtr="0" anchor="t" bIns="60925" lIns="121900" spcFirstLastPara="1" rIns="121900" wrap="square" tIns="60925">
            <a:spAutoFit/>
          </a:bodyPr>
          <a:lstStyle/>
          <a:p>
            <a:pPr indent="0" lvl="0" marL="0" marR="0" rtl="0" algn="ctr">
              <a:lnSpc>
                <a:spcPct val="90000"/>
              </a:lnSpc>
              <a:spcBef>
                <a:spcPts val="0"/>
              </a:spcBef>
              <a:spcAft>
                <a:spcPts val="0"/>
              </a:spcAft>
              <a:buClr>
                <a:srgbClr val="000000"/>
              </a:buClr>
              <a:buSzPts val="3200"/>
              <a:buFont typeface="Arial"/>
              <a:buNone/>
            </a:pPr>
            <a:r>
              <a:t/>
            </a:r>
            <a:endParaRPr b="0" i="0" sz="26700" u="none" cap="none" strike="noStrike">
              <a:solidFill>
                <a:schemeClr val="accent3"/>
              </a:solidFill>
              <a:latin typeface="Montserrat ExtraBold"/>
              <a:ea typeface="Montserrat ExtraBold"/>
              <a:cs typeface="Montserrat ExtraBold"/>
              <a:sym typeface="Montserrat ExtraBold"/>
            </a:endParaRPr>
          </a:p>
        </p:txBody>
      </p:sp>
      <p:sp>
        <p:nvSpPr>
          <p:cNvPr id="86" name="Google Shape;86;p9"/>
          <p:cNvSpPr txBox="1"/>
          <p:nvPr/>
        </p:nvSpPr>
        <p:spPr>
          <a:xfrm>
            <a:off x="1202102" y="2698767"/>
            <a:ext cx="4533900" cy="386400"/>
          </a:xfrm>
          <a:prstGeom prst="rect">
            <a:avLst/>
          </a:prstGeom>
          <a:noFill/>
          <a:ln>
            <a:noFill/>
          </a:ln>
        </p:spPr>
        <p:txBody>
          <a:bodyPr anchorCtr="0" anchor="t" bIns="60925" lIns="121900" spcFirstLastPara="1" rIns="121900" wrap="square" tIns="60925">
            <a:spAutoFit/>
          </a:bodyPr>
          <a:lstStyle/>
          <a:p>
            <a:pPr indent="0" lvl="0" marL="0" marR="0" rtl="0" algn="l">
              <a:lnSpc>
                <a:spcPct val="90000"/>
              </a:lnSpc>
              <a:spcBef>
                <a:spcPts val="0"/>
              </a:spcBef>
              <a:spcAft>
                <a:spcPts val="0"/>
              </a:spcAft>
              <a:buClr>
                <a:srgbClr val="000000"/>
              </a:buClr>
              <a:buSzPts val="3200"/>
              <a:buFont typeface="Arial"/>
              <a:buNone/>
            </a:pPr>
            <a:r>
              <a:t/>
            </a:r>
            <a:endParaRPr b="1" i="0" sz="1900" u="none" cap="none" strike="noStrike">
              <a:solidFill>
                <a:srgbClr val="7030A0"/>
              </a:solidFill>
              <a:latin typeface="Montserrat"/>
              <a:ea typeface="Montserrat"/>
              <a:cs typeface="Montserrat"/>
              <a:sym typeface="Montserrat"/>
            </a:endParaRPr>
          </a:p>
        </p:txBody>
      </p:sp>
      <p:sp>
        <p:nvSpPr>
          <p:cNvPr id="87" name="Google Shape;87;p9"/>
          <p:cNvSpPr/>
          <p:nvPr/>
        </p:nvSpPr>
        <p:spPr>
          <a:xfrm rot="2700000">
            <a:off x="-368313" y="-98946"/>
            <a:ext cx="1312712" cy="1475123"/>
          </a:xfrm>
          <a:custGeom>
            <a:rect b="b" l="l" r="r" t="t"/>
            <a:pathLst>
              <a:path extrusionOk="0" h="1474303" w="1311982">
                <a:moveTo>
                  <a:pt x="0" y="489668"/>
                </a:moveTo>
                <a:lnTo>
                  <a:pt x="485368" y="5413"/>
                </a:lnTo>
                <a:lnTo>
                  <a:pt x="1311982" y="0"/>
                </a:lnTo>
                <a:lnTo>
                  <a:pt x="1311982" y="1460776"/>
                </a:lnTo>
                <a:lnTo>
                  <a:pt x="979337" y="1474303"/>
                </a:lnTo>
                <a:lnTo>
                  <a:pt x="0" y="489668"/>
                </a:lnTo>
                <a:close/>
              </a:path>
            </a:pathLst>
          </a:custGeom>
          <a:gradFill>
            <a:gsLst>
              <a:gs pos="0">
                <a:srgbClr val="F7F4F9"/>
              </a:gs>
              <a:gs pos="100000">
                <a:srgbClr val="612491">
                  <a:alpha val="14117"/>
                </a:srgbClr>
              </a:gs>
            </a:gsLst>
            <a:lin ang="1620003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rgbClr val="FFFFFF"/>
              </a:solidFill>
              <a:latin typeface="Calibri"/>
              <a:ea typeface="Calibri"/>
              <a:cs typeface="Calibri"/>
              <a:sym typeface="Calibri"/>
            </a:endParaRPr>
          </a:p>
        </p:txBody>
      </p:sp>
      <p:sp>
        <p:nvSpPr>
          <p:cNvPr id="88" name="Google Shape;88;p9"/>
          <p:cNvSpPr/>
          <p:nvPr/>
        </p:nvSpPr>
        <p:spPr>
          <a:xfrm rot="2700000">
            <a:off x="-996011" y="2852282"/>
            <a:ext cx="1992734" cy="1992734"/>
          </a:xfrm>
          <a:custGeom>
            <a:rect b="b" l="l" r="r" t="t"/>
            <a:pathLst>
              <a:path extrusionOk="0" h="1412607" w="1412607">
                <a:moveTo>
                  <a:pt x="0" y="0"/>
                </a:moveTo>
                <a:lnTo>
                  <a:pt x="1412607" y="0"/>
                </a:lnTo>
                <a:lnTo>
                  <a:pt x="1412607" y="1412607"/>
                </a:lnTo>
                <a:lnTo>
                  <a:pt x="0" y="0"/>
                </a:lnTo>
                <a:close/>
              </a:path>
            </a:pathLst>
          </a:custGeom>
          <a:gradFill>
            <a:gsLst>
              <a:gs pos="0">
                <a:srgbClr val="E7F6F9"/>
              </a:gs>
              <a:gs pos="69000">
                <a:srgbClr val="E7F6F9">
                  <a:alpha val="0"/>
                </a:srgbClr>
              </a:gs>
              <a:gs pos="100000">
                <a:srgbClr val="E7F6F9">
                  <a:alpha val="0"/>
                </a:srgbClr>
              </a:gs>
            </a:gsLst>
            <a:lin ang="8100019"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rgbClr val="FFFFFF"/>
              </a:solidFill>
              <a:latin typeface="Calibri"/>
              <a:ea typeface="Calibri"/>
              <a:cs typeface="Calibri"/>
              <a:sym typeface="Calibri"/>
            </a:endParaRPr>
          </a:p>
        </p:txBody>
      </p:sp>
      <p:sp>
        <p:nvSpPr>
          <p:cNvPr id="89" name="Google Shape;89;p9"/>
          <p:cNvSpPr/>
          <p:nvPr/>
        </p:nvSpPr>
        <p:spPr>
          <a:xfrm rot="2700000">
            <a:off x="-580161" y="4876289"/>
            <a:ext cx="1158682" cy="1158682"/>
          </a:xfrm>
          <a:custGeom>
            <a:rect b="b" l="l" r="r" t="t"/>
            <a:pathLst>
              <a:path extrusionOk="0" h="1412607" w="1412607">
                <a:moveTo>
                  <a:pt x="0" y="0"/>
                </a:moveTo>
                <a:lnTo>
                  <a:pt x="1412607" y="0"/>
                </a:lnTo>
                <a:lnTo>
                  <a:pt x="1412607" y="1412607"/>
                </a:lnTo>
                <a:lnTo>
                  <a:pt x="0" y="0"/>
                </a:lnTo>
                <a:close/>
              </a:path>
            </a:pathLst>
          </a:custGeom>
          <a:gradFill>
            <a:gsLst>
              <a:gs pos="0">
                <a:srgbClr val="E9E6F0"/>
              </a:gs>
              <a:gs pos="99000">
                <a:srgbClr val="FFFFFF">
                  <a:alpha val="0"/>
                </a:srgbClr>
              </a:gs>
              <a:gs pos="100000">
                <a:srgbClr val="FFFFFF">
                  <a:alpha val="0"/>
                </a:srgbClr>
              </a:gs>
            </a:gsLst>
            <a:lin ang="8100019"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rgbClr val="FFFFFF"/>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 1 1 1 1">
  <p:cSld name="BLANK_1_1_1_1">
    <p:spTree>
      <p:nvGrpSpPr>
        <p:cNvPr id="90" name="Shape 90"/>
        <p:cNvGrpSpPr/>
        <p:nvPr/>
      </p:nvGrpSpPr>
      <p:grpSpPr>
        <a:xfrm>
          <a:off x="0" y="0"/>
          <a:ext cx="0" cy="0"/>
          <a:chOff x="0" y="0"/>
          <a:chExt cx="0" cy="0"/>
        </a:xfrm>
      </p:grpSpPr>
      <p:pic>
        <p:nvPicPr>
          <p:cNvPr id="91" name="Google Shape;91;p10"/>
          <p:cNvPicPr preferRelativeResize="0"/>
          <p:nvPr/>
        </p:nvPicPr>
        <p:blipFill rotWithShape="1">
          <a:blip r:embed="rId2">
            <a:alphaModFix/>
          </a:blip>
          <a:srcRect b="0" l="18476" r="18483" t="0"/>
          <a:stretch/>
        </p:blipFill>
        <p:spPr>
          <a:xfrm>
            <a:off x="6010833" y="-4367"/>
            <a:ext cx="6181166" cy="6860688"/>
          </a:xfrm>
          <a:prstGeom prst="rect">
            <a:avLst/>
          </a:prstGeom>
          <a:noFill/>
          <a:ln>
            <a:noFill/>
          </a:ln>
        </p:spPr>
      </p:pic>
      <p:sp>
        <p:nvSpPr>
          <p:cNvPr id="92" name="Google Shape;92;p10"/>
          <p:cNvSpPr/>
          <p:nvPr/>
        </p:nvSpPr>
        <p:spPr>
          <a:xfrm>
            <a:off x="10504106" y="6188074"/>
            <a:ext cx="1184275" cy="669925"/>
          </a:xfrm>
          <a:custGeom>
            <a:rect b="b" l="l" r="r" t="t"/>
            <a:pathLst>
              <a:path extrusionOk="0" h="669925" w="1184275">
                <a:moveTo>
                  <a:pt x="69850" y="669925"/>
                </a:moveTo>
                <a:lnTo>
                  <a:pt x="1111250" y="669925"/>
                </a:lnTo>
                <a:lnTo>
                  <a:pt x="1184275" y="593725"/>
                </a:lnTo>
                <a:lnTo>
                  <a:pt x="584200" y="0"/>
                </a:lnTo>
                <a:lnTo>
                  <a:pt x="0" y="596900"/>
                </a:lnTo>
                <a:lnTo>
                  <a:pt x="69850" y="669925"/>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Calibri"/>
              <a:ea typeface="Calibri"/>
              <a:cs typeface="Calibri"/>
              <a:sym typeface="Calibri"/>
            </a:endParaRPr>
          </a:p>
        </p:txBody>
      </p:sp>
      <p:cxnSp>
        <p:nvCxnSpPr>
          <p:cNvPr id="93" name="Google Shape;93;p10"/>
          <p:cNvCxnSpPr/>
          <p:nvPr/>
        </p:nvCxnSpPr>
        <p:spPr>
          <a:xfrm>
            <a:off x="1831975" y="6418447"/>
            <a:ext cx="0" cy="439500"/>
          </a:xfrm>
          <a:prstGeom prst="straightConnector1">
            <a:avLst/>
          </a:prstGeom>
          <a:noFill/>
          <a:ln cap="flat" cmpd="sng" w="12700">
            <a:solidFill>
              <a:srgbClr val="036287"/>
            </a:solidFill>
            <a:prstDash val="solid"/>
            <a:miter lim="800000"/>
            <a:headEnd len="sm" w="sm" type="none"/>
            <a:tailEnd len="sm" w="sm" type="none"/>
          </a:ln>
        </p:spPr>
      </p:cxnSp>
      <p:sp>
        <p:nvSpPr>
          <p:cNvPr id="94" name="Google Shape;94;p10"/>
          <p:cNvSpPr txBox="1"/>
          <p:nvPr>
            <p:ph idx="12" type="sldNum"/>
          </p:nvPr>
        </p:nvSpPr>
        <p:spPr>
          <a:xfrm>
            <a:off x="10838688" y="6356351"/>
            <a:ext cx="515100" cy="365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200"/>
              <a:buFont typeface="Arial"/>
              <a:buNone/>
              <a:defRPr b="1" i="0" sz="1200" u="none" cap="none" strike="noStrike">
                <a:solidFill>
                  <a:srgbClr val="036287"/>
                </a:solidFill>
                <a:latin typeface="Montserrat"/>
                <a:ea typeface="Montserrat"/>
                <a:cs typeface="Montserrat"/>
                <a:sym typeface="Montserrat"/>
              </a:defRPr>
            </a:lvl1pPr>
            <a:lvl2pPr indent="0" lvl="1" marL="0" marR="0" algn="ctr">
              <a:lnSpc>
                <a:spcPct val="100000"/>
              </a:lnSpc>
              <a:spcBef>
                <a:spcPts val="0"/>
              </a:spcBef>
              <a:spcAft>
                <a:spcPts val="0"/>
              </a:spcAft>
              <a:buClr>
                <a:srgbClr val="000000"/>
              </a:buClr>
              <a:buSzPts val="1200"/>
              <a:buFont typeface="Arial"/>
              <a:buNone/>
              <a:defRPr b="1" i="0" sz="1200" u="none" cap="none" strike="noStrike">
                <a:solidFill>
                  <a:srgbClr val="036287"/>
                </a:solidFill>
                <a:latin typeface="Montserrat"/>
                <a:ea typeface="Montserrat"/>
                <a:cs typeface="Montserrat"/>
                <a:sym typeface="Montserrat"/>
              </a:defRPr>
            </a:lvl2pPr>
            <a:lvl3pPr indent="0" lvl="2" marL="0" marR="0" algn="ctr">
              <a:lnSpc>
                <a:spcPct val="100000"/>
              </a:lnSpc>
              <a:spcBef>
                <a:spcPts val="0"/>
              </a:spcBef>
              <a:spcAft>
                <a:spcPts val="0"/>
              </a:spcAft>
              <a:buClr>
                <a:srgbClr val="000000"/>
              </a:buClr>
              <a:buSzPts val="1200"/>
              <a:buFont typeface="Arial"/>
              <a:buNone/>
              <a:defRPr b="1" i="0" sz="1200" u="none" cap="none" strike="noStrike">
                <a:solidFill>
                  <a:srgbClr val="036287"/>
                </a:solidFill>
                <a:latin typeface="Montserrat"/>
                <a:ea typeface="Montserrat"/>
                <a:cs typeface="Montserrat"/>
                <a:sym typeface="Montserrat"/>
              </a:defRPr>
            </a:lvl3pPr>
            <a:lvl4pPr indent="0" lvl="3" marL="0" marR="0" algn="ctr">
              <a:lnSpc>
                <a:spcPct val="100000"/>
              </a:lnSpc>
              <a:spcBef>
                <a:spcPts val="0"/>
              </a:spcBef>
              <a:spcAft>
                <a:spcPts val="0"/>
              </a:spcAft>
              <a:buClr>
                <a:srgbClr val="000000"/>
              </a:buClr>
              <a:buSzPts val="1200"/>
              <a:buFont typeface="Arial"/>
              <a:buNone/>
              <a:defRPr b="1" i="0" sz="1200" u="none" cap="none" strike="noStrike">
                <a:solidFill>
                  <a:srgbClr val="036287"/>
                </a:solidFill>
                <a:latin typeface="Montserrat"/>
                <a:ea typeface="Montserrat"/>
                <a:cs typeface="Montserrat"/>
                <a:sym typeface="Montserrat"/>
              </a:defRPr>
            </a:lvl4pPr>
            <a:lvl5pPr indent="0" lvl="4" marL="0" marR="0" algn="ctr">
              <a:lnSpc>
                <a:spcPct val="100000"/>
              </a:lnSpc>
              <a:spcBef>
                <a:spcPts val="0"/>
              </a:spcBef>
              <a:spcAft>
                <a:spcPts val="0"/>
              </a:spcAft>
              <a:buClr>
                <a:srgbClr val="000000"/>
              </a:buClr>
              <a:buSzPts val="1200"/>
              <a:buFont typeface="Arial"/>
              <a:buNone/>
              <a:defRPr b="1" i="0" sz="1200" u="none" cap="none" strike="noStrike">
                <a:solidFill>
                  <a:srgbClr val="036287"/>
                </a:solidFill>
                <a:latin typeface="Montserrat"/>
                <a:ea typeface="Montserrat"/>
                <a:cs typeface="Montserrat"/>
                <a:sym typeface="Montserrat"/>
              </a:defRPr>
            </a:lvl5pPr>
            <a:lvl6pPr indent="0" lvl="5" marL="0" marR="0" algn="ctr">
              <a:lnSpc>
                <a:spcPct val="100000"/>
              </a:lnSpc>
              <a:spcBef>
                <a:spcPts val="0"/>
              </a:spcBef>
              <a:spcAft>
                <a:spcPts val="0"/>
              </a:spcAft>
              <a:buClr>
                <a:srgbClr val="000000"/>
              </a:buClr>
              <a:buSzPts val="1200"/>
              <a:buFont typeface="Arial"/>
              <a:buNone/>
              <a:defRPr b="1" i="0" sz="1200" u="none" cap="none" strike="noStrike">
                <a:solidFill>
                  <a:srgbClr val="036287"/>
                </a:solidFill>
                <a:latin typeface="Montserrat"/>
                <a:ea typeface="Montserrat"/>
                <a:cs typeface="Montserrat"/>
                <a:sym typeface="Montserrat"/>
              </a:defRPr>
            </a:lvl6pPr>
            <a:lvl7pPr indent="0" lvl="6" marL="0" marR="0" algn="ctr">
              <a:lnSpc>
                <a:spcPct val="100000"/>
              </a:lnSpc>
              <a:spcBef>
                <a:spcPts val="0"/>
              </a:spcBef>
              <a:spcAft>
                <a:spcPts val="0"/>
              </a:spcAft>
              <a:buClr>
                <a:srgbClr val="000000"/>
              </a:buClr>
              <a:buSzPts val="1200"/>
              <a:buFont typeface="Arial"/>
              <a:buNone/>
              <a:defRPr b="1" i="0" sz="1200" u="none" cap="none" strike="noStrike">
                <a:solidFill>
                  <a:srgbClr val="036287"/>
                </a:solidFill>
                <a:latin typeface="Montserrat"/>
                <a:ea typeface="Montserrat"/>
                <a:cs typeface="Montserrat"/>
                <a:sym typeface="Montserrat"/>
              </a:defRPr>
            </a:lvl7pPr>
            <a:lvl8pPr indent="0" lvl="7" marL="0" marR="0" algn="ctr">
              <a:lnSpc>
                <a:spcPct val="100000"/>
              </a:lnSpc>
              <a:spcBef>
                <a:spcPts val="0"/>
              </a:spcBef>
              <a:spcAft>
                <a:spcPts val="0"/>
              </a:spcAft>
              <a:buClr>
                <a:srgbClr val="000000"/>
              </a:buClr>
              <a:buSzPts val="1200"/>
              <a:buFont typeface="Arial"/>
              <a:buNone/>
              <a:defRPr b="1" i="0" sz="1200" u="none" cap="none" strike="noStrike">
                <a:solidFill>
                  <a:srgbClr val="036287"/>
                </a:solidFill>
                <a:latin typeface="Montserrat"/>
                <a:ea typeface="Montserrat"/>
                <a:cs typeface="Montserrat"/>
                <a:sym typeface="Montserrat"/>
              </a:defRPr>
            </a:lvl8pPr>
            <a:lvl9pPr indent="0" lvl="8" marL="0" marR="0" algn="ctr">
              <a:lnSpc>
                <a:spcPct val="100000"/>
              </a:lnSpc>
              <a:spcBef>
                <a:spcPts val="0"/>
              </a:spcBef>
              <a:spcAft>
                <a:spcPts val="0"/>
              </a:spcAft>
              <a:buClr>
                <a:srgbClr val="000000"/>
              </a:buClr>
              <a:buSzPts val="1200"/>
              <a:buFont typeface="Arial"/>
              <a:buNone/>
              <a:defRPr b="1" i="0" sz="1200" u="none" cap="none" strike="noStrike">
                <a:solidFill>
                  <a:srgbClr val="036287"/>
                </a:solidFill>
                <a:latin typeface="Montserrat"/>
                <a:ea typeface="Montserrat"/>
                <a:cs typeface="Montserrat"/>
                <a:sym typeface="Montserrat"/>
              </a:defRPr>
            </a:lvl9pPr>
          </a:lstStyle>
          <a:p>
            <a:pPr indent="0" lvl="0" marL="0" rtl="0" algn="ctr">
              <a:spcBef>
                <a:spcPts val="0"/>
              </a:spcBef>
              <a:spcAft>
                <a:spcPts val="0"/>
              </a:spcAft>
              <a:buNone/>
            </a:pPr>
            <a:fld id="{00000000-1234-1234-1234-123412341234}" type="slidenum">
              <a:rPr lang="fr-FR"/>
              <a:t>‹#›</a:t>
            </a:fld>
            <a:endParaRPr/>
          </a:p>
        </p:txBody>
      </p:sp>
      <p:sp>
        <p:nvSpPr>
          <p:cNvPr id="95" name="Google Shape;95;p10"/>
          <p:cNvSpPr txBox="1"/>
          <p:nvPr/>
        </p:nvSpPr>
        <p:spPr>
          <a:xfrm>
            <a:off x="531167" y="1427466"/>
            <a:ext cx="5302500" cy="3822000"/>
          </a:xfrm>
          <a:prstGeom prst="rect">
            <a:avLst/>
          </a:prstGeom>
          <a:noFill/>
          <a:ln>
            <a:noFill/>
          </a:ln>
        </p:spPr>
        <p:txBody>
          <a:bodyPr anchorCtr="0" anchor="t" bIns="60925" lIns="121900" spcFirstLastPara="1" rIns="121900" wrap="square" tIns="60925">
            <a:spAutoFit/>
          </a:bodyPr>
          <a:lstStyle/>
          <a:p>
            <a:pPr indent="0" lvl="0" marL="0" marR="0" rtl="0" algn="ctr">
              <a:lnSpc>
                <a:spcPct val="90000"/>
              </a:lnSpc>
              <a:spcBef>
                <a:spcPts val="0"/>
              </a:spcBef>
              <a:spcAft>
                <a:spcPts val="0"/>
              </a:spcAft>
              <a:buClr>
                <a:srgbClr val="000000"/>
              </a:buClr>
              <a:buSzPts val="3200"/>
              <a:buFont typeface="Arial"/>
              <a:buNone/>
            </a:pPr>
            <a:r>
              <a:t/>
            </a:r>
            <a:endParaRPr b="0" i="0" sz="26700" u="none" cap="none" strike="noStrike">
              <a:solidFill>
                <a:srgbClr val="E1D9E7"/>
              </a:solidFill>
              <a:latin typeface="Montserrat ExtraBold"/>
              <a:ea typeface="Montserrat ExtraBold"/>
              <a:cs typeface="Montserrat ExtraBold"/>
              <a:sym typeface="Montserrat ExtraBold"/>
            </a:endParaRPr>
          </a:p>
        </p:txBody>
      </p:sp>
      <p:sp>
        <p:nvSpPr>
          <p:cNvPr id="96" name="Google Shape;96;p10"/>
          <p:cNvSpPr txBox="1"/>
          <p:nvPr/>
        </p:nvSpPr>
        <p:spPr>
          <a:xfrm>
            <a:off x="1202102" y="2698767"/>
            <a:ext cx="4533900" cy="386400"/>
          </a:xfrm>
          <a:prstGeom prst="rect">
            <a:avLst/>
          </a:prstGeom>
          <a:noFill/>
          <a:ln>
            <a:noFill/>
          </a:ln>
        </p:spPr>
        <p:txBody>
          <a:bodyPr anchorCtr="0" anchor="t" bIns="60925" lIns="121900" spcFirstLastPara="1" rIns="121900" wrap="square" tIns="60925">
            <a:spAutoFit/>
          </a:bodyPr>
          <a:lstStyle/>
          <a:p>
            <a:pPr indent="0" lvl="0" marL="0" marR="0" rtl="0" algn="l">
              <a:lnSpc>
                <a:spcPct val="90000"/>
              </a:lnSpc>
              <a:spcBef>
                <a:spcPts val="0"/>
              </a:spcBef>
              <a:spcAft>
                <a:spcPts val="0"/>
              </a:spcAft>
              <a:buClr>
                <a:srgbClr val="000000"/>
              </a:buClr>
              <a:buSzPts val="3200"/>
              <a:buFont typeface="Arial"/>
              <a:buNone/>
            </a:pPr>
            <a:r>
              <a:t/>
            </a:r>
            <a:endParaRPr b="1" i="0" sz="1900" u="none" cap="none" strike="noStrike">
              <a:solidFill>
                <a:srgbClr val="7030A0"/>
              </a:solidFill>
              <a:latin typeface="Montserrat"/>
              <a:ea typeface="Montserrat"/>
              <a:cs typeface="Montserrat"/>
              <a:sym typeface="Montserrat"/>
            </a:endParaRPr>
          </a:p>
        </p:txBody>
      </p:sp>
      <p:sp>
        <p:nvSpPr>
          <p:cNvPr id="97" name="Google Shape;97;p10"/>
          <p:cNvSpPr/>
          <p:nvPr/>
        </p:nvSpPr>
        <p:spPr>
          <a:xfrm rot="2700000">
            <a:off x="-368313" y="-98946"/>
            <a:ext cx="1312712" cy="1475123"/>
          </a:xfrm>
          <a:custGeom>
            <a:rect b="b" l="l" r="r" t="t"/>
            <a:pathLst>
              <a:path extrusionOk="0" h="1474303" w="1311982">
                <a:moveTo>
                  <a:pt x="0" y="489668"/>
                </a:moveTo>
                <a:lnTo>
                  <a:pt x="485368" y="5413"/>
                </a:lnTo>
                <a:lnTo>
                  <a:pt x="1311982" y="0"/>
                </a:lnTo>
                <a:lnTo>
                  <a:pt x="1311982" y="1460776"/>
                </a:lnTo>
                <a:lnTo>
                  <a:pt x="979337" y="1474303"/>
                </a:lnTo>
                <a:lnTo>
                  <a:pt x="0" y="489668"/>
                </a:lnTo>
                <a:close/>
              </a:path>
            </a:pathLst>
          </a:custGeom>
          <a:gradFill>
            <a:gsLst>
              <a:gs pos="0">
                <a:srgbClr val="F7F4F9"/>
              </a:gs>
              <a:gs pos="100000">
                <a:srgbClr val="612491">
                  <a:alpha val="14117"/>
                </a:srgbClr>
              </a:gs>
            </a:gsLst>
            <a:lin ang="1620003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rgbClr val="FFFFFF"/>
              </a:solidFill>
              <a:latin typeface="Calibri"/>
              <a:ea typeface="Calibri"/>
              <a:cs typeface="Calibri"/>
              <a:sym typeface="Calibri"/>
            </a:endParaRPr>
          </a:p>
        </p:txBody>
      </p:sp>
      <p:sp>
        <p:nvSpPr>
          <p:cNvPr id="98" name="Google Shape;98;p10"/>
          <p:cNvSpPr/>
          <p:nvPr/>
        </p:nvSpPr>
        <p:spPr>
          <a:xfrm rot="2700000">
            <a:off x="-996011" y="2852282"/>
            <a:ext cx="1992734" cy="1992734"/>
          </a:xfrm>
          <a:custGeom>
            <a:rect b="b" l="l" r="r" t="t"/>
            <a:pathLst>
              <a:path extrusionOk="0" h="1412607" w="1412607">
                <a:moveTo>
                  <a:pt x="0" y="0"/>
                </a:moveTo>
                <a:lnTo>
                  <a:pt x="1412607" y="0"/>
                </a:lnTo>
                <a:lnTo>
                  <a:pt x="1412607" y="1412607"/>
                </a:lnTo>
                <a:lnTo>
                  <a:pt x="0" y="0"/>
                </a:lnTo>
                <a:close/>
              </a:path>
            </a:pathLst>
          </a:custGeom>
          <a:gradFill>
            <a:gsLst>
              <a:gs pos="0">
                <a:srgbClr val="E7F6F9"/>
              </a:gs>
              <a:gs pos="69000">
                <a:srgbClr val="E7F6F9">
                  <a:alpha val="0"/>
                </a:srgbClr>
              </a:gs>
              <a:gs pos="100000">
                <a:srgbClr val="E7F6F9">
                  <a:alpha val="0"/>
                </a:srgbClr>
              </a:gs>
            </a:gsLst>
            <a:lin ang="8100019"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rgbClr val="FFFFFF"/>
              </a:solidFill>
              <a:latin typeface="Calibri"/>
              <a:ea typeface="Calibri"/>
              <a:cs typeface="Calibri"/>
              <a:sym typeface="Calibri"/>
            </a:endParaRPr>
          </a:p>
        </p:txBody>
      </p:sp>
      <p:sp>
        <p:nvSpPr>
          <p:cNvPr id="99" name="Google Shape;99;p10"/>
          <p:cNvSpPr/>
          <p:nvPr/>
        </p:nvSpPr>
        <p:spPr>
          <a:xfrm rot="2700000">
            <a:off x="-580161" y="4876289"/>
            <a:ext cx="1158682" cy="1158682"/>
          </a:xfrm>
          <a:custGeom>
            <a:rect b="b" l="l" r="r" t="t"/>
            <a:pathLst>
              <a:path extrusionOk="0" h="1412607" w="1412607">
                <a:moveTo>
                  <a:pt x="0" y="0"/>
                </a:moveTo>
                <a:lnTo>
                  <a:pt x="1412607" y="0"/>
                </a:lnTo>
                <a:lnTo>
                  <a:pt x="1412607" y="1412607"/>
                </a:lnTo>
                <a:lnTo>
                  <a:pt x="0" y="0"/>
                </a:lnTo>
                <a:close/>
              </a:path>
            </a:pathLst>
          </a:custGeom>
          <a:gradFill>
            <a:gsLst>
              <a:gs pos="0">
                <a:srgbClr val="E9E6F0"/>
              </a:gs>
              <a:gs pos="99000">
                <a:srgbClr val="FFFFFF">
                  <a:alpha val="0"/>
                </a:srgbClr>
              </a:gs>
              <a:gs pos="100000">
                <a:srgbClr val="FFFFFF">
                  <a:alpha val="0"/>
                </a:srgbClr>
              </a:gs>
            </a:gsLst>
            <a:lin ang="8100019"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rgbClr val="FFFFFF"/>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9.xml"/><Relationship Id="rId22" Type="http://schemas.openxmlformats.org/officeDocument/2006/relationships/slideLayout" Target="../slideLayouts/slideLayout21.xml"/><Relationship Id="rId21" Type="http://schemas.openxmlformats.org/officeDocument/2006/relationships/slideLayout" Target="../slideLayouts/slideLayout20.xml"/><Relationship Id="rId24" Type="http://schemas.openxmlformats.org/officeDocument/2006/relationships/slideLayout" Target="../slideLayouts/slideLayout23.xml"/><Relationship Id="rId23" Type="http://schemas.openxmlformats.org/officeDocument/2006/relationships/slideLayout" Target="../slideLayouts/slideLayout22.xml"/><Relationship Id="rId1" Type="http://schemas.openxmlformats.org/officeDocument/2006/relationships/image" Target="../media/image6.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26" Type="http://schemas.openxmlformats.org/officeDocument/2006/relationships/slideLayout" Target="../slideLayouts/slideLayout25.xml"/><Relationship Id="rId25" Type="http://schemas.openxmlformats.org/officeDocument/2006/relationships/slideLayout" Target="../slideLayouts/slideLayout24.xml"/><Relationship Id="rId28" Type="http://schemas.openxmlformats.org/officeDocument/2006/relationships/slideLayout" Target="../slideLayouts/slideLayout27.xml"/><Relationship Id="rId27" Type="http://schemas.openxmlformats.org/officeDocument/2006/relationships/slideLayout" Target="../slideLayouts/slideLayout26.xml"/><Relationship Id="rId5" Type="http://schemas.openxmlformats.org/officeDocument/2006/relationships/slideLayout" Target="../slideLayouts/slideLayout4.xml"/><Relationship Id="rId6" Type="http://schemas.openxmlformats.org/officeDocument/2006/relationships/slideLayout" Target="../slideLayouts/slideLayout5.xml"/><Relationship Id="rId29" Type="http://schemas.openxmlformats.org/officeDocument/2006/relationships/theme" Target="../theme/theme1.xml"/><Relationship Id="rId7" Type="http://schemas.openxmlformats.org/officeDocument/2006/relationships/slideLayout" Target="../slideLayouts/slideLayout6.xml"/><Relationship Id="rId8" Type="http://schemas.openxmlformats.org/officeDocument/2006/relationships/slideLayout" Target="../slideLayouts/slideLayout7.xml"/><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19" Type="http://schemas.openxmlformats.org/officeDocument/2006/relationships/slideLayout" Target="../slideLayouts/slideLayout18.xml"/><Relationship Id="rId18"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838200" y="365125"/>
            <a:ext cx="10515600" cy="825900"/>
          </a:xfrm>
          <a:prstGeom prst="rect">
            <a:avLst/>
          </a:prstGeom>
          <a:noFill/>
          <a:ln>
            <a:noFill/>
          </a:ln>
        </p:spPr>
        <p:txBody>
          <a:bodyPr anchorCtr="0" anchor="t" bIns="0" lIns="0" spcFirstLastPara="1" rIns="0" wrap="square" tIns="0">
            <a:noAutofit/>
          </a:bodyPr>
          <a:lstStyle>
            <a:lvl1pPr lvl="0" marR="0" rtl="0" algn="l">
              <a:lnSpc>
                <a:spcPct val="90000"/>
              </a:lnSpc>
              <a:spcBef>
                <a:spcPts val="0"/>
              </a:spcBef>
              <a:spcAft>
                <a:spcPts val="0"/>
              </a:spcAft>
              <a:buClr>
                <a:schemeClr val="lt2"/>
              </a:buClr>
              <a:buSzPts val="2500"/>
              <a:buFont typeface="Montserrat"/>
              <a:buNone/>
              <a:defRPr b="1" i="0" sz="2500" u="none" cap="none" strike="noStrike">
                <a:solidFill>
                  <a:schemeClr val="lt2"/>
                </a:solidFill>
                <a:latin typeface="Montserrat"/>
                <a:ea typeface="Montserrat"/>
                <a:cs typeface="Montserrat"/>
                <a:sym typeface="Montserrat"/>
              </a:defRPr>
            </a:lvl1pPr>
            <a:lvl2pPr lvl="1" marR="0" rtl="0" algn="l">
              <a:lnSpc>
                <a:spcPct val="100000"/>
              </a:lnSpc>
              <a:spcBef>
                <a:spcPts val="0"/>
              </a:spcBef>
              <a:spcAft>
                <a:spcPts val="0"/>
              </a:spcAft>
              <a:buClr>
                <a:schemeClr val="lt2"/>
              </a:buClr>
              <a:buSzPts val="2500"/>
              <a:buFont typeface="Arial"/>
              <a:buNone/>
              <a:defRPr b="0" i="0" sz="2500" u="none" cap="none" strike="noStrike">
                <a:solidFill>
                  <a:schemeClr val="lt2"/>
                </a:solidFill>
                <a:latin typeface="Arial"/>
                <a:ea typeface="Arial"/>
                <a:cs typeface="Arial"/>
                <a:sym typeface="Arial"/>
              </a:defRPr>
            </a:lvl2pPr>
            <a:lvl3pPr lvl="2" marR="0" rtl="0" algn="l">
              <a:lnSpc>
                <a:spcPct val="100000"/>
              </a:lnSpc>
              <a:spcBef>
                <a:spcPts val="0"/>
              </a:spcBef>
              <a:spcAft>
                <a:spcPts val="0"/>
              </a:spcAft>
              <a:buClr>
                <a:schemeClr val="lt2"/>
              </a:buClr>
              <a:buSzPts val="2500"/>
              <a:buFont typeface="Arial"/>
              <a:buNone/>
              <a:defRPr b="0" i="0" sz="2500" u="none" cap="none" strike="noStrike">
                <a:solidFill>
                  <a:schemeClr val="lt2"/>
                </a:solidFill>
                <a:latin typeface="Arial"/>
                <a:ea typeface="Arial"/>
                <a:cs typeface="Arial"/>
                <a:sym typeface="Arial"/>
              </a:defRPr>
            </a:lvl3pPr>
            <a:lvl4pPr lvl="3" marR="0" rtl="0" algn="l">
              <a:lnSpc>
                <a:spcPct val="100000"/>
              </a:lnSpc>
              <a:spcBef>
                <a:spcPts val="0"/>
              </a:spcBef>
              <a:spcAft>
                <a:spcPts val="0"/>
              </a:spcAft>
              <a:buClr>
                <a:schemeClr val="lt2"/>
              </a:buClr>
              <a:buSzPts val="2500"/>
              <a:buFont typeface="Arial"/>
              <a:buNone/>
              <a:defRPr b="0" i="0" sz="2500" u="none" cap="none" strike="noStrike">
                <a:solidFill>
                  <a:schemeClr val="lt2"/>
                </a:solidFill>
                <a:latin typeface="Arial"/>
                <a:ea typeface="Arial"/>
                <a:cs typeface="Arial"/>
                <a:sym typeface="Arial"/>
              </a:defRPr>
            </a:lvl4pPr>
            <a:lvl5pPr lvl="4" marR="0" rtl="0" algn="l">
              <a:lnSpc>
                <a:spcPct val="100000"/>
              </a:lnSpc>
              <a:spcBef>
                <a:spcPts val="0"/>
              </a:spcBef>
              <a:spcAft>
                <a:spcPts val="0"/>
              </a:spcAft>
              <a:buClr>
                <a:schemeClr val="lt2"/>
              </a:buClr>
              <a:buSzPts val="2500"/>
              <a:buFont typeface="Arial"/>
              <a:buNone/>
              <a:defRPr b="0" i="0" sz="2500" u="none" cap="none" strike="noStrike">
                <a:solidFill>
                  <a:schemeClr val="lt2"/>
                </a:solidFill>
                <a:latin typeface="Arial"/>
                <a:ea typeface="Arial"/>
                <a:cs typeface="Arial"/>
                <a:sym typeface="Arial"/>
              </a:defRPr>
            </a:lvl5pPr>
            <a:lvl6pPr lvl="5" marR="0" rtl="0" algn="l">
              <a:lnSpc>
                <a:spcPct val="100000"/>
              </a:lnSpc>
              <a:spcBef>
                <a:spcPts val="0"/>
              </a:spcBef>
              <a:spcAft>
                <a:spcPts val="0"/>
              </a:spcAft>
              <a:buClr>
                <a:schemeClr val="lt2"/>
              </a:buClr>
              <a:buSzPts val="2500"/>
              <a:buFont typeface="Arial"/>
              <a:buNone/>
              <a:defRPr b="0" i="0" sz="2500" u="none" cap="none" strike="noStrike">
                <a:solidFill>
                  <a:schemeClr val="lt2"/>
                </a:solidFill>
                <a:latin typeface="Arial"/>
                <a:ea typeface="Arial"/>
                <a:cs typeface="Arial"/>
                <a:sym typeface="Arial"/>
              </a:defRPr>
            </a:lvl6pPr>
            <a:lvl7pPr lvl="6" marR="0" rtl="0" algn="l">
              <a:lnSpc>
                <a:spcPct val="100000"/>
              </a:lnSpc>
              <a:spcBef>
                <a:spcPts val="0"/>
              </a:spcBef>
              <a:spcAft>
                <a:spcPts val="0"/>
              </a:spcAft>
              <a:buClr>
                <a:schemeClr val="lt2"/>
              </a:buClr>
              <a:buSzPts val="2500"/>
              <a:buFont typeface="Arial"/>
              <a:buNone/>
              <a:defRPr b="0" i="0" sz="2500" u="none" cap="none" strike="noStrike">
                <a:solidFill>
                  <a:schemeClr val="lt2"/>
                </a:solidFill>
                <a:latin typeface="Arial"/>
                <a:ea typeface="Arial"/>
                <a:cs typeface="Arial"/>
                <a:sym typeface="Arial"/>
              </a:defRPr>
            </a:lvl7pPr>
            <a:lvl8pPr lvl="7" marR="0" rtl="0" algn="l">
              <a:lnSpc>
                <a:spcPct val="100000"/>
              </a:lnSpc>
              <a:spcBef>
                <a:spcPts val="0"/>
              </a:spcBef>
              <a:spcAft>
                <a:spcPts val="0"/>
              </a:spcAft>
              <a:buClr>
                <a:schemeClr val="lt2"/>
              </a:buClr>
              <a:buSzPts val="2500"/>
              <a:buFont typeface="Arial"/>
              <a:buNone/>
              <a:defRPr b="0" i="0" sz="2500" u="none" cap="none" strike="noStrike">
                <a:solidFill>
                  <a:schemeClr val="lt2"/>
                </a:solidFill>
                <a:latin typeface="Arial"/>
                <a:ea typeface="Arial"/>
                <a:cs typeface="Arial"/>
                <a:sym typeface="Arial"/>
              </a:defRPr>
            </a:lvl8pPr>
            <a:lvl9pPr lvl="8" marR="0" rtl="0" algn="l">
              <a:lnSpc>
                <a:spcPct val="100000"/>
              </a:lnSpc>
              <a:spcBef>
                <a:spcPts val="0"/>
              </a:spcBef>
              <a:spcAft>
                <a:spcPts val="0"/>
              </a:spcAft>
              <a:buClr>
                <a:schemeClr val="lt2"/>
              </a:buClr>
              <a:buSzPts val="2500"/>
              <a:buFont typeface="Arial"/>
              <a:buNone/>
              <a:defRPr b="0" i="0" sz="2500" u="none" cap="none" strike="noStrike">
                <a:solidFill>
                  <a:schemeClr val="lt2"/>
                </a:solidFill>
                <a:latin typeface="Arial"/>
                <a:ea typeface="Arial"/>
                <a:cs typeface="Arial"/>
                <a:sym typeface="Arial"/>
              </a:defRPr>
            </a:lvl9pPr>
          </a:lstStyle>
          <a:p/>
        </p:txBody>
      </p:sp>
      <p:sp>
        <p:nvSpPr>
          <p:cNvPr id="11" name="Google Shape;11;p1"/>
          <p:cNvSpPr txBox="1"/>
          <p:nvPr>
            <p:ph idx="12" type="sldNum"/>
          </p:nvPr>
        </p:nvSpPr>
        <p:spPr>
          <a:xfrm>
            <a:off x="10838688" y="6356351"/>
            <a:ext cx="515100" cy="365100"/>
          </a:xfrm>
          <a:prstGeom prst="rect">
            <a:avLst/>
          </a:prstGeom>
          <a:noFill/>
          <a:ln>
            <a:noFill/>
          </a:ln>
        </p:spPr>
        <p:txBody>
          <a:bodyPr anchorCtr="0" anchor="ctr" bIns="45700" lIns="91425" spcFirstLastPara="1" rIns="91425" wrap="square" tIns="45700">
            <a:noAutofit/>
          </a:bodyPr>
          <a:lstStyle>
            <a:lvl1pPr indent="0" lvl="0" marL="0" marR="0" rtl="0" algn="ctr">
              <a:lnSpc>
                <a:spcPct val="100000"/>
              </a:lnSpc>
              <a:spcBef>
                <a:spcPts val="0"/>
              </a:spcBef>
              <a:spcAft>
                <a:spcPts val="0"/>
              </a:spcAft>
              <a:buClr>
                <a:srgbClr val="000000"/>
              </a:buClr>
              <a:buSzPts val="1200"/>
              <a:buFont typeface="Arial"/>
              <a:buNone/>
              <a:defRPr b="1" i="0" sz="1200" u="none" cap="none" strike="noStrike">
                <a:solidFill>
                  <a:schemeClr val="lt1"/>
                </a:solidFill>
                <a:latin typeface="Montserrat"/>
                <a:ea typeface="Montserrat"/>
                <a:cs typeface="Montserrat"/>
                <a:sym typeface="Montserrat"/>
              </a:defRPr>
            </a:lvl1pPr>
            <a:lvl2pPr indent="0" lvl="1" marL="0" marR="0" rtl="0" algn="ctr">
              <a:lnSpc>
                <a:spcPct val="100000"/>
              </a:lnSpc>
              <a:spcBef>
                <a:spcPts val="0"/>
              </a:spcBef>
              <a:spcAft>
                <a:spcPts val="0"/>
              </a:spcAft>
              <a:buClr>
                <a:srgbClr val="000000"/>
              </a:buClr>
              <a:buSzPts val="1200"/>
              <a:buFont typeface="Arial"/>
              <a:buNone/>
              <a:defRPr b="1" i="0" sz="1200" u="none" cap="none" strike="noStrike">
                <a:solidFill>
                  <a:schemeClr val="lt1"/>
                </a:solidFill>
                <a:latin typeface="Montserrat"/>
                <a:ea typeface="Montserrat"/>
                <a:cs typeface="Montserrat"/>
                <a:sym typeface="Montserrat"/>
              </a:defRPr>
            </a:lvl2pPr>
            <a:lvl3pPr indent="0" lvl="2" marL="0" marR="0" rtl="0" algn="ctr">
              <a:lnSpc>
                <a:spcPct val="100000"/>
              </a:lnSpc>
              <a:spcBef>
                <a:spcPts val="0"/>
              </a:spcBef>
              <a:spcAft>
                <a:spcPts val="0"/>
              </a:spcAft>
              <a:buClr>
                <a:srgbClr val="000000"/>
              </a:buClr>
              <a:buSzPts val="1200"/>
              <a:buFont typeface="Arial"/>
              <a:buNone/>
              <a:defRPr b="1" i="0" sz="1200" u="none" cap="none" strike="noStrike">
                <a:solidFill>
                  <a:schemeClr val="lt1"/>
                </a:solidFill>
                <a:latin typeface="Montserrat"/>
                <a:ea typeface="Montserrat"/>
                <a:cs typeface="Montserrat"/>
                <a:sym typeface="Montserrat"/>
              </a:defRPr>
            </a:lvl3pPr>
            <a:lvl4pPr indent="0" lvl="3" marL="0" marR="0" rtl="0" algn="ctr">
              <a:lnSpc>
                <a:spcPct val="100000"/>
              </a:lnSpc>
              <a:spcBef>
                <a:spcPts val="0"/>
              </a:spcBef>
              <a:spcAft>
                <a:spcPts val="0"/>
              </a:spcAft>
              <a:buClr>
                <a:srgbClr val="000000"/>
              </a:buClr>
              <a:buSzPts val="1200"/>
              <a:buFont typeface="Arial"/>
              <a:buNone/>
              <a:defRPr b="1" i="0" sz="1200" u="none" cap="none" strike="noStrike">
                <a:solidFill>
                  <a:schemeClr val="lt1"/>
                </a:solidFill>
                <a:latin typeface="Montserrat"/>
                <a:ea typeface="Montserrat"/>
                <a:cs typeface="Montserrat"/>
                <a:sym typeface="Montserrat"/>
              </a:defRPr>
            </a:lvl4pPr>
            <a:lvl5pPr indent="0" lvl="4" marL="0" marR="0" rtl="0" algn="ctr">
              <a:lnSpc>
                <a:spcPct val="100000"/>
              </a:lnSpc>
              <a:spcBef>
                <a:spcPts val="0"/>
              </a:spcBef>
              <a:spcAft>
                <a:spcPts val="0"/>
              </a:spcAft>
              <a:buClr>
                <a:srgbClr val="000000"/>
              </a:buClr>
              <a:buSzPts val="1200"/>
              <a:buFont typeface="Arial"/>
              <a:buNone/>
              <a:defRPr b="1" i="0" sz="1200" u="none" cap="none" strike="noStrike">
                <a:solidFill>
                  <a:schemeClr val="lt1"/>
                </a:solidFill>
                <a:latin typeface="Montserrat"/>
                <a:ea typeface="Montserrat"/>
                <a:cs typeface="Montserrat"/>
                <a:sym typeface="Montserrat"/>
              </a:defRPr>
            </a:lvl5pPr>
            <a:lvl6pPr indent="0" lvl="5" marL="0" marR="0" rtl="0" algn="ctr">
              <a:lnSpc>
                <a:spcPct val="100000"/>
              </a:lnSpc>
              <a:spcBef>
                <a:spcPts val="0"/>
              </a:spcBef>
              <a:spcAft>
                <a:spcPts val="0"/>
              </a:spcAft>
              <a:buClr>
                <a:srgbClr val="000000"/>
              </a:buClr>
              <a:buSzPts val="1200"/>
              <a:buFont typeface="Arial"/>
              <a:buNone/>
              <a:defRPr b="1" i="0" sz="1200" u="none" cap="none" strike="noStrike">
                <a:solidFill>
                  <a:schemeClr val="lt1"/>
                </a:solidFill>
                <a:latin typeface="Montserrat"/>
                <a:ea typeface="Montserrat"/>
                <a:cs typeface="Montserrat"/>
                <a:sym typeface="Montserrat"/>
              </a:defRPr>
            </a:lvl6pPr>
            <a:lvl7pPr indent="0" lvl="6" marL="0" marR="0" rtl="0" algn="ctr">
              <a:lnSpc>
                <a:spcPct val="100000"/>
              </a:lnSpc>
              <a:spcBef>
                <a:spcPts val="0"/>
              </a:spcBef>
              <a:spcAft>
                <a:spcPts val="0"/>
              </a:spcAft>
              <a:buClr>
                <a:srgbClr val="000000"/>
              </a:buClr>
              <a:buSzPts val="1200"/>
              <a:buFont typeface="Arial"/>
              <a:buNone/>
              <a:defRPr b="1" i="0" sz="1200" u="none" cap="none" strike="noStrike">
                <a:solidFill>
                  <a:schemeClr val="lt1"/>
                </a:solidFill>
                <a:latin typeface="Montserrat"/>
                <a:ea typeface="Montserrat"/>
                <a:cs typeface="Montserrat"/>
                <a:sym typeface="Montserrat"/>
              </a:defRPr>
            </a:lvl7pPr>
            <a:lvl8pPr indent="0" lvl="7" marL="0" marR="0" rtl="0" algn="ctr">
              <a:lnSpc>
                <a:spcPct val="100000"/>
              </a:lnSpc>
              <a:spcBef>
                <a:spcPts val="0"/>
              </a:spcBef>
              <a:spcAft>
                <a:spcPts val="0"/>
              </a:spcAft>
              <a:buClr>
                <a:srgbClr val="000000"/>
              </a:buClr>
              <a:buSzPts val="1200"/>
              <a:buFont typeface="Arial"/>
              <a:buNone/>
              <a:defRPr b="1" i="0" sz="1200" u="none" cap="none" strike="noStrike">
                <a:solidFill>
                  <a:schemeClr val="lt1"/>
                </a:solidFill>
                <a:latin typeface="Montserrat"/>
                <a:ea typeface="Montserrat"/>
                <a:cs typeface="Montserrat"/>
                <a:sym typeface="Montserrat"/>
              </a:defRPr>
            </a:lvl8pPr>
            <a:lvl9pPr indent="0" lvl="8" marL="0" marR="0" rtl="0" algn="ctr">
              <a:lnSpc>
                <a:spcPct val="100000"/>
              </a:lnSpc>
              <a:spcBef>
                <a:spcPts val="0"/>
              </a:spcBef>
              <a:spcAft>
                <a:spcPts val="0"/>
              </a:spcAft>
              <a:buClr>
                <a:srgbClr val="000000"/>
              </a:buClr>
              <a:buSzPts val="1200"/>
              <a:buFont typeface="Arial"/>
              <a:buNone/>
              <a:defRPr b="1" i="0" sz="1200" u="none" cap="none" strike="noStrike">
                <a:solidFill>
                  <a:schemeClr val="lt1"/>
                </a:solidFill>
                <a:latin typeface="Montserrat"/>
                <a:ea typeface="Montserrat"/>
                <a:cs typeface="Montserrat"/>
                <a:sym typeface="Montserrat"/>
              </a:defRPr>
            </a:lvl9pPr>
          </a:lstStyle>
          <a:p>
            <a:pPr indent="0" lvl="0" marL="0" rtl="0" algn="ctr">
              <a:spcBef>
                <a:spcPts val="0"/>
              </a:spcBef>
              <a:spcAft>
                <a:spcPts val="0"/>
              </a:spcAft>
              <a:buNone/>
            </a:pPr>
            <a:fld id="{00000000-1234-1234-1234-123412341234}" type="slidenum">
              <a:rPr lang="fr-FR"/>
              <a:t>‹#›</a:t>
            </a:fld>
            <a:endParaRPr/>
          </a:p>
        </p:txBody>
      </p:sp>
      <p:pic>
        <p:nvPicPr>
          <p:cNvPr id="12" name="Google Shape;12;p1"/>
          <p:cNvPicPr preferRelativeResize="0"/>
          <p:nvPr/>
        </p:nvPicPr>
        <p:blipFill rotWithShape="1">
          <a:blip r:embed="rId1">
            <a:alphaModFix/>
          </a:blip>
          <a:srcRect b="0" l="0" r="0" t="0"/>
          <a:stretch/>
        </p:blipFill>
        <p:spPr>
          <a:xfrm>
            <a:off x="838200" y="6418447"/>
            <a:ext cx="869950" cy="185393"/>
          </a:xfrm>
          <a:prstGeom prst="rect">
            <a:avLst/>
          </a:prstGeom>
          <a:noFill/>
          <a:ln>
            <a:noFill/>
          </a:ln>
        </p:spPr>
      </p:pic>
      <p:cxnSp>
        <p:nvCxnSpPr>
          <p:cNvPr id="13" name="Google Shape;13;p1"/>
          <p:cNvCxnSpPr/>
          <p:nvPr/>
        </p:nvCxnSpPr>
        <p:spPr>
          <a:xfrm>
            <a:off x="1831975" y="6418447"/>
            <a:ext cx="0" cy="439500"/>
          </a:xfrm>
          <a:prstGeom prst="straightConnector1">
            <a:avLst/>
          </a:prstGeom>
          <a:noFill/>
          <a:ln cap="flat" cmpd="sng" w="12700">
            <a:solidFill>
              <a:srgbClr val="036287"/>
            </a:solidFill>
            <a:prstDash val="solid"/>
            <a:miter lim="800000"/>
            <a:headEnd len="sm" w="sm" type="none"/>
            <a:tailEnd len="sm" w="sm" type="none"/>
          </a:ln>
        </p:spPr>
      </p:cxnSp>
      <p:sp>
        <p:nvSpPr>
          <p:cNvPr id="14" name="Google Shape;14;p1"/>
          <p:cNvSpPr txBox="1"/>
          <p:nvPr/>
        </p:nvSpPr>
        <p:spPr>
          <a:xfrm>
            <a:off x="1895475" y="6418425"/>
            <a:ext cx="3958800" cy="1857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900"/>
              <a:buFont typeface="Arial"/>
              <a:buNone/>
            </a:pPr>
            <a:r>
              <a:rPr lang="fr-FR" sz="900">
                <a:solidFill>
                  <a:srgbClr val="036287"/>
                </a:solidFill>
                <a:latin typeface="Montserrat"/>
                <a:ea typeface="Montserrat"/>
                <a:cs typeface="Montserrat"/>
                <a:sym typeface="Montserrat"/>
              </a:rPr>
              <a:t>Kit EDS - Version en cours - Décembre  2023 </a:t>
            </a:r>
            <a:endParaRPr b="0" i="0" sz="900" u="none" cap="none" strike="noStrike">
              <a:solidFill>
                <a:srgbClr val="036287"/>
              </a:solidFill>
              <a:latin typeface="Montserrat"/>
              <a:ea typeface="Montserrat"/>
              <a:cs typeface="Montserrat"/>
              <a:sym typeface="Montserrat"/>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 id="2147483666" r:id="rId20"/>
    <p:sldLayoutId id="2147483667" r:id="rId21"/>
    <p:sldLayoutId id="2147483668" r:id="rId22"/>
    <p:sldLayoutId id="2147483669" r:id="rId23"/>
    <p:sldLayoutId id="2147483670" r:id="rId24"/>
    <p:sldLayoutId id="2147483671" r:id="rId25"/>
    <p:sldLayoutId id="2147483672" r:id="rId26"/>
    <p:sldLayoutId id="2147483673" r:id="rId27"/>
    <p:sldLayoutId id="2147483674" r:id="rId28"/>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0.xml"/><Relationship Id="rId3" Type="http://schemas.openxmlformats.org/officeDocument/2006/relationships/image" Target="../media/image21.png"/><Relationship Id="rId4" Type="http://schemas.openxmlformats.org/officeDocument/2006/relationships/image" Target="../media/image4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1.xml"/><Relationship Id="rId3" Type="http://schemas.openxmlformats.org/officeDocument/2006/relationships/hyperlink" Target="https://documentation-snds.health-data-hub.fr/snds/fiches/appariement_donnees_externes.html" TargetMode="External"/><Relationship Id="rId4" Type="http://schemas.openxmlformats.org/officeDocument/2006/relationships/hyperlink" Target="https://www.snds.gouv.fr/download/Guide_accompagnement.pdf" TargetMode="External"/><Relationship Id="rId9" Type="http://schemas.openxmlformats.org/officeDocument/2006/relationships/image" Target="../media/image43.png"/><Relationship Id="rId5" Type="http://schemas.openxmlformats.org/officeDocument/2006/relationships/image" Target="../media/image21.png"/><Relationship Id="rId6" Type="http://schemas.openxmlformats.org/officeDocument/2006/relationships/image" Target="../media/image39.png"/><Relationship Id="rId7" Type="http://schemas.openxmlformats.org/officeDocument/2006/relationships/image" Target="../media/image38.png"/><Relationship Id="rId8" Type="http://schemas.openxmlformats.org/officeDocument/2006/relationships/image" Target="../media/image41.png"/><Relationship Id="rId11" Type="http://schemas.openxmlformats.org/officeDocument/2006/relationships/image" Target="../media/image29.png"/><Relationship Id="rId10" Type="http://schemas.openxmlformats.org/officeDocument/2006/relationships/image" Target="../media/image4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hyperlink" Target="https://www.legifrance.gouv.fr/cnil/id/CNILTEXT000044358982?fonds=CNIL&amp;isAdvancedResult=&amp;page=3&amp;pageSize=10&amp;query=entrep%C3%B4t+de+donn%C3%A9es+de+sant%C3%A9&amp;searchField=ALL&amp;searchProximity=&amp;searchType=ALL&amp;tab_selection=all&amp;typePagination=DEFAULT"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hyperlink" Target="https://www.legifrance.gouv.fr/jorf/id/JORFTEXT000044239566" TargetMode="External"/><Relationship Id="rId4" Type="http://schemas.openxmlformats.org/officeDocument/2006/relationships/hyperlink" Target="https://www.cnil.fr/fr/entrepots-de-donnees-de-sante-la-cnil-publie-une-check-list-de-conformite-son-referentiel" TargetMode="External"/><Relationship Id="rId5" Type="http://schemas.openxmlformats.org/officeDocument/2006/relationships/hyperlink" Target="https://www.cnil.fr/fr/declarer-un-fichier" TargetMode="External"/><Relationship Id="rId6" Type="http://schemas.openxmlformats.org/officeDocument/2006/relationships/hyperlink" Target="https://www.cnil.fr/fr/declarer-un-fichier"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4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1.png"/><Relationship Id="rId4" Type="http://schemas.openxmlformats.org/officeDocument/2006/relationships/image" Target="../media/image55.png"/><Relationship Id="rId5" Type="http://schemas.openxmlformats.org/officeDocument/2006/relationships/image" Target="../media/image47.png"/><Relationship Id="rId6" Type="http://schemas.openxmlformats.org/officeDocument/2006/relationships/image" Target="../media/image5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1.png"/><Relationship Id="rId4" Type="http://schemas.openxmlformats.org/officeDocument/2006/relationships/image" Target="../media/image29.png"/><Relationship Id="rId5" Type="http://schemas.openxmlformats.org/officeDocument/2006/relationships/image" Target="../media/image62.png"/><Relationship Id="rId6" Type="http://schemas.openxmlformats.org/officeDocument/2006/relationships/image" Target="../media/image6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1.png"/><Relationship Id="rId4" Type="http://schemas.openxmlformats.org/officeDocument/2006/relationships/image" Target="../media/image28.png"/><Relationship Id="rId5" Type="http://schemas.openxmlformats.org/officeDocument/2006/relationships/image" Target="../media/image40.png"/><Relationship Id="rId6" Type="http://schemas.openxmlformats.org/officeDocument/2006/relationships/image" Target="../media/image48.png"/><Relationship Id="rId7" Type="http://schemas.openxmlformats.org/officeDocument/2006/relationships/image" Target="../media/image20.png"/><Relationship Id="rId8" Type="http://schemas.openxmlformats.org/officeDocument/2006/relationships/image" Target="../media/image4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1.png"/><Relationship Id="rId4" Type="http://schemas.openxmlformats.org/officeDocument/2006/relationships/image" Target="../media/image33.png"/><Relationship Id="rId5" Type="http://schemas.openxmlformats.org/officeDocument/2006/relationships/image" Target="../media/image40.png"/><Relationship Id="rId6" Type="http://schemas.openxmlformats.org/officeDocument/2006/relationships/image" Target="../media/image28.png"/><Relationship Id="rId7" Type="http://schemas.openxmlformats.org/officeDocument/2006/relationships/image" Target="../media/image2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9.png"/><Relationship Id="rId4" Type="http://schemas.openxmlformats.org/officeDocument/2006/relationships/image" Target="../media/image40.png"/><Relationship Id="rId5" Type="http://schemas.openxmlformats.org/officeDocument/2006/relationships/image" Target="../media/image56.png"/><Relationship Id="rId6" Type="http://schemas.openxmlformats.org/officeDocument/2006/relationships/image" Target="../media/image49.png"/><Relationship Id="rId7" Type="http://schemas.openxmlformats.org/officeDocument/2006/relationships/image" Target="../media/image5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51.png"/><Relationship Id="rId4" Type="http://schemas.openxmlformats.org/officeDocument/2006/relationships/image" Target="../media/image28.png"/><Relationship Id="rId5" Type="http://schemas.openxmlformats.org/officeDocument/2006/relationships/image" Target="../media/image21.png"/><Relationship Id="rId6" Type="http://schemas.openxmlformats.org/officeDocument/2006/relationships/image" Target="../media/image5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54.png"/><Relationship Id="rId4" Type="http://schemas.openxmlformats.org/officeDocument/2006/relationships/image" Target="../media/image57.png"/><Relationship Id="rId5" Type="http://schemas.openxmlformats.org/officeDocument/2006/relationships/image" Target="../media/image59.png"/><Relationship Id="rId6" Type="http://schemas.openxmlformats.org/officeDocument/2006/relationships/image" Target="../media/image61.png"/><Relationship Id="rId7" Type="http://schemas.openxmlformats.org/officeDocument/2006/relationships/image" Target="../media/image2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21.png"/><Relationship Id="rId4" Type="http://schemas.openxmlformats.org/officeDocument/2006/relationships/image" Target="../media/image28.png"/><Relationship Id="rId5" Type="http://schemas.openxmlformats.org/officeDocument/2006/relationships/image" Target="../media/image64.png"/><Relationship Id="rId6" Type="http://schemas.openxmlformats.org/officeDocument/2006/relationships/image" Target="../media/image51.png"/><Relationship Id="rId7" Type="http://schemas.openxmlformats.org/officeDocument/2006/relationships/image" Target="../media/image63.png"/><Relationship Id="rId8" Type="http://schemas.openxmlformats.org/officeDocument/2006/relationships/image" Target="../media/image6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1.png"/><Relationship Id="rId4" Type="http://schemas.openxmlformats.org/officeDocument/2006/relationships/image" Target="../media/image28.png"/><Relationship Id="rId5" Type="http://schemas.openxmlformats.org/officeDocument/2006/relationships/image" Target="../media/image20.png"/><Relationship Id="rId6" Type="http://schemas.openxmlformats.org/officeDocument/2006/relationships/image" Target="../media/image33.png"/><Relationship Id="rId7" Type="http://schemas.openxmlformats.org/officeDocument/2006/relationships/image" Target="../media/image2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65.png"/><Relationship Id="rId4" Type="http://schemas.openxmlformats.org/officeDocument/2006/relationships/image" Target="../media/image68.png"/><Relationship Id="rId5" Type="http://schemas.openxmlformats.org/officeDocument/2006/relationships/image" Target="../media/image70.png"/><Relationship Id="rId6" Type="http://schemas.openxmlformats.org/officeDocument/2006/relationships/image" Target="../media/image6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21.png"/><Relationship Id="rId4" Type="http://schemas.openxmlformats.org/officeDocument/2006/relationships/image" Target="../media/image69.png"/><Relationship Id="rId9" Type="http://schemas.openxmlformats.org/officeDocument/2006/relationships/image" Target="../media/image76.png"/><Relationship Id="rId5" Type="http://schemas.openxmlformats.org/officeDocument/2006/relationships/image" Target="../media/image71.png"/><Relationship Id="rId6" Type="http://schemas.openxmlformats.org/officeDocument/2006/relationships/image" Target="../media/image80.png"/><Relationship Id="rId7" Type="http://schemas.openxmlformats.org/officeDocument/2006/relationships/image" Target="../media/image73.png"/><Relationship Id="rId8" Type="http://schemas.openxmlformats.org/officeDocument/2006/relationships/image" Target="../media/image81.png"/><Relationship Id="rId10" Type="http://schemas.openxmlformats.org/officeDocument/2006/relationships/image" Target="../media/image2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72.png"/><Relationship Id="rId4" Type="http://schemas.openxmlformats.org/officeDocument/2006/relationships/image" Target="../media/image75.png"/><Relationship Id="rId5" Type="http://schemas.openxmlformats.org/officeDocument/2006/relationships/image" Target="../media/image74.png"/><Relationship Id="rId6" Type="http://schemas.openxmlformats.org/officeDocument/2006/relationships/image" Target="../media/image7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image" Target="../media/image29.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79.png"/><Relationship Id="rId4" Type="http://schemas.openxmlformats.org/officeDocument/2006/relationships/hyperlink" Target="https://www.cnil.fr/fr/declarer-un-fichier"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 Id="rId3" Type="http://schemas.openxmlformats.org/officeDocument/2006/relationships/image" Target="../media/image82.png"/><Relationship Id="rId4" Type="http://schemas.openxmlformats.org/officeDocument/2006/relationships/image" Target="../media/image83.png"/><Relationship Id="rId5" Type="http://schemas.openxmlformats.org/officeDocument/2006/relationships/image" Target="../media/image84.png"/><Relationship Id="rId6" Type="http://schemas.openxmlformats.org/officeDocument/2006/relationships/image" Target="../media/image89.png"/><Relationship Id="rId7" Type="http://schemas.openxmlformats.org/officeDocument/2006/relationships/image" Target="../media/image8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0.xml"/><Relationship Id="rId3" Type="http://schemas.openxmlformats.org/officeDocument/2006/relationships/image" Target="../media/image86.png"/><Relationship Id="rId4" Type="http://schemas.openxmlformats.org/officeDocument/2006/relationships/hyperlink" Target="https://twitter.com/HealthDataHub" TargetMode="External"/><Relationship Id="rId5" Type="http://schemas.openxmlformats.org/officeDocument/2006/relationships/image" Target="../media/image85.png"/><Relationship Id="rId6" Type="http://schemas.openxmlformats.org/officeDocument/2006/relationships/hyperlink" Target="https://www.linkedin.com/company/health-data-hub/" TargetMode="External"/><Relationship Id="rId7" Type="http://schemas.openxmlformats.org/officeDocument/2006/relationships/image" Target="../media/image8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4.png"/><Relationship Id="rId4" Type="http://schemas.openxmlformats.org/officeDocument/2006/relationships/image" Target="../media/image25.png"/><Relationship Id="rId5" Type="http://schemas.openxmlformats.org/officeDocument/2006/relationships/image" Target="../media/image32.png"/><Relationship Id="rId6" Type="http://schemas.openxmlformats.org/officeDocument/2006/relationships/image" Target="../media/image27.png"/><Relationship Id="rId7" Type="http://schemas.openxmlformats.org/officeDocument/2006/relationships/image" Target="../media/image29.png"/><Relationship Id="rId8" Type="http://schemas.openxmlformats.org/officeDocument/2006/relationships/image" Target="../media/image2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4.png"/><Relationship Id="rId4" Type="http://schemas.openxmlformats.org/officeDocument/2006/relationships/image" Target="../media/image31.png"/><Relationship Id="rId9" Type="http://schemas.openxmlformats.org/officeDocument/2006/relationships/hyperlink" Target="https://www.calameo.com/read/006747870467f219777ff?view=slide&amp;page=1" TargetMode="External"/><Relationship Id="rId5" Type="http://schemas.openxmlformats.org/officeDocument/2006/relationships/image" Target="../media/image35.png"/><Relationship Id="rId6" Type="http://schemas.openxmlformats.org/officeDocument/2006/relationships/image" Target="../media/image30.png"/><Relationship Id="rId7" Type="http://schemas.openxmlformats.org/officeDocument/2006/relationships/image" Target="../media/image36.png"/><Relationship Id="rId8" Type="http://schemas.openxmlformats.org/officeDocument/2006/relationships/image" Target="../media/image37.png"/><Relationship Id="rId11" Type="http://schemas.openxmlformats.org/officeDocument/2006/relationships/hyperlink" Target="https://www.health-data-hub.fr/formations/eds-city-002-formation-citoyenne-aux-entrepots-de-donnees-de-sante-eds" TargetMode="External"/><Relationship Id="rId10" Type="http://schemas.openxmlformats.org/officeDocument/2006/relationships/image" Target="../media/image2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1.png"/><Relationship Id="rId4" Type="http://schemas.openxmlformats.org/officeDocument/2006/relationships/image" Target="../media/image4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1.png"/><Relationship Id="rId4" Type="http://schemas.openxmlformats.org/officeDocument/2006/relationships/hyperlink" Target="https://www.youtube.com/watch?v=yaZEcID8hso" TargetMode="External"/><Relationship Id="rId5" Type="http://schemas.openxmlformats.org/officeDocument/2006/relationships/image" Target="../media/image2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p29"/>
          <p:cNvSpPr txBox="1"/>
          <p:nvPr>
            <p:ph type="ctrTitle"/>
          </p:nvPr>
        </p:nvSpPr>
        <p:spPr>
          <a:xfrm>
            <a:off x="6364625" y="5213625"/>
            <a:ext cx="4823400" cy="130440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SzPct val="159676"/>
              <a:buNone/>
            </a:pPr>
            <a:r>
              <a:t/>
            </a:r>
            <a:endParaRPr sz="2755"/>
          </a:p>
          <a:p>
            <a:pPr indent="0" lvl="0" marL="0" rtl="0" algn="ctr">
              <a:lnSpc>
                <a:spcPct val="90000"/>
              </a:lnSpc>
              <a:spcBef>
                <a:spcPts val="0"/>
              </a:spcBef>
              <a:spcAft>
                <a:spcPts val="0"/>
              </a:spcAft>
              <a:buSzPct val="159676"/>
              <a:buNone/>
            </a:pPr>
            <a:r>
              <a:rPr lang="fr-FR" sz="2755"/>
              <a:t>Kit de création d’un entrepôt de données de santé</a:t>
            </a:r>
            <a:endParaRPr b="0" sz="1643"/>
          </a:p>
          <a:p>
            <a:pPr indent="0" lvl="0" marL="0" rtl="0" algn="ctr">
              <a:lnSpc>
                <a:spcPct val="90000"/>
              </a:lnSpc>
              <a:spcBef>
                <a:spcPts val="0"/>
              </a:spcBef>
              <a:spcAft>
                <a:spcPts val="0"/>
              </a:spcAft>
              <a:buSzPct val="267603"/>
              <a:buNone/>
            </a:pPr>
            <a:r>
              <a:t/>
            </a:r>
            <a:endParaRPr b="0" sz="1643"/>
          </a:p>
          <a:p>
            <a:pPr indent="0" lvl="0" marL="0" rtl="0" algn="ctr">
              <a:lnSpc>
                <a:spcPct val="90000"/>
              </a:lnSpc>
              <a:spcBef>
                <a:spcPts val="0"/>
              </a:spcBef>
              <a:spcAft>
                <a:spcPts val="0"/>
              </a:spcAft>
              <a:buSzPct val="267603"/>
              <a:buNone/>
            </a:pPr>
            <a:r>
              <a:t/>
            </a:r>
            <a:endParaRPr b="0" sz="1643"/>
          </a:p>
          <a:p>
            <a:pPr indent="0" lvl="0" marL="0" rtl="0" algn="ctr">
              <a:lnSpc>
                <a:spcPct val="90000"/>
              </a:lnSpc>
              <a:spcBef>
                <a:spcPts val="0"/>
              </a:spcBef>
              <a:spcAft>
                <a:spcPts val="0"/>
              </a:spcAft>
              <a:buSzPct val="267603"/>
              <a:buNone/>
            </a:pPr>
            <a:r>
              <a:rPr b="0" i="1" lang="fr-FR" sz="1643"/>
              <a:t>Version janvier 2024 </a:t>
            </a:r>
            <a:endParaRPr b="0" sz="24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5" name="Shape 435"/>
        <p:cNvGrpSpPr/>
        <p:nvPr/>
      </p:nvGrpSpPr>
      <p:grpSpPr>
        <a:xfrm>
          <a:off x="0" y="0"/>
          <a:ext cx="0" cy="0"/>
          <a:chOff x="0" y="0"/>
          <a:chExt cx="0" cy="0"/>
        </a:xfrm>
      </p:grpSpPr>
      <p:sp>
        <p:nvSpPr>
          <p:cNvPr id="436" name="Google Shape;436;p38"/>
          <p:cNvSpPr/>
          <p:nvPr/>
        </p:nvSpPr>
        <p:spPr>
          <a:xfrm>
            <a:off x="5961150" y="1689775"/>
            <a:ext cx="5590800" cy="3969000"/>
          </a:xfrm>
          <a:prstGeom prst="rect">
            <a:avLst/>
          </a:prstGeom>
          <a:noFill/>
          <a:ln cap="flat" cmpd="sng" w="9525">
            <a:solidFill>
              <a:schemeClr val="dk1"/>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700"/>
              <a:buFont typeface="Arial"/>
              <a:buNone/>
            </a:pPr>
            <a:r>
              <a:t/>
            </a:r>
            <a:endParaRPr sz="800">
              <a:latin typeface="Montserrat Medium"/>
              <a:ea typeface="Montserrat Medium"/>
              <a:cs typeface="Montserrat Medium"/>
              <a:sym typeface="Montserrat Medium"/>
            </a:endParaRPr>
          </a:p>
        </p:txBody>
      </p:sp>
      <p:sp>
        <p:nvSpPr>
          <p:cNvPr id="437" name="Google Shape;437;p38"/>
          <p:cNvSpPr txBox="1"/>
          <p:nvPr>
            <p:ph idx="12" type="sldNum"/>
          </p:nvPr>
        </p:nvSpPr>
        <p:spPr>
          <a:xfrm>
            <a:off x="10838688" y="6356351"/>
            <a:ext cx="5151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fr-FR"/>
              <a:t>‹#›</a:t>
            </a:fld>
            <a:endParaRPr/>
          </a:p>
        </p:txBody>
      </p:sp>
      <p:sp>
        <p:nvSpPr>
          <p:cNvPr id="438" name="Google Shape;438;p38"/>
          <p:cNvSpPr txBox="1"/>
          <p:nvPr>
            <p:ph type="title"/>
          </p:nvPr>
        </p:nvSpPr>
        <p:spPr>
          <a:xfrm>
            <a:off x="838200" y="365125"/>
            <a:ext cx="10515600" cy="7143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fr-FR" sz="2500"/>
              <a:t>Sources de données et stratégie de collecte </a:t>
            </a:r>
            <a:endParaRPr sz="2500"/>
          </a:p>
        </p:txBody>
      </p:sp>
      <p:sp>
        <p:nvSpPr>
          <p:cNvPr id="439" name="Google Shape;439;p38"/>
          <p:cNvSpPr/>
          <p:nvPr/>
        </p:nvSpPr>
        <p:spPr>
          <a:xfrm>
            <a:off x="841900" y="4182875"/>
            <a:ext cx="4797000" cy="1961700"/>
          </a:xfrm>
          <a:prstGeom prst="roundRect">
            <a:avLst>
              <a:gd fmla="val 4792" name="adj"/>
            </a:avLst>
          </a:prstGeom>
          <a:solidFill>
            <a:srgbClr val="FFFFFF"/>
          </a:solidFill>
          <a:ln cap="flat" cmpd="sng" w="19050">
            <a:solidFill>
              <a:srgbClr val="612491"/>
            </a:solidFill>
            <a:prstDash val="solid"/>
            <a:round/>
            <a:headEnd len="sm" w="sm" type="none"/>
            <a:tailEnd len="sm" w="sm" type="none"/>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612491"/>
              </a:solidFill>
              <a:latin typeface="Montserrat"/>
              <a:ea typeface="Montserrat"/>
              <a:cs typeface="Montserrat"/>
              <a:sym typeface="Montserrat"/>
            </a:endParaRPr>
          </a:p>
        </p:txBody>
      </p:sp>
      <p:pic>
        <p:nvPicPr>
          <p:cNvPr id="440" name="Google Shape;440;p38"/>
          <p:cNvPicPr preferRelativeResize="0"/>
          <p:nvPr/>
        </p:nvPicPr>
        <p:blipFill>
          <a:blip r:embed="rId3">
            <a:alphaModFix/>
          </a:blip>
          <a:stretch>
            <a:fillRect/>
          </a:stretch>
        </p:blipFill>
        <p:spPr>
          <a:xfrm>
            <a:off x="998275" y="4856350"/>
            <a:ext cx="216026" cy="216026"/>
          </a:xfrm>
          <a:prstGeom prst="rect">
            <a:avLst/>
          </a:prstGeom>
          <a:noFill/>
          <a:ln>
            <a:noFill/>
          </a:ln>
        </p:spPr>
      </p:pic>
      <p:sp>
        <p:nvSpPr>
          <p:cNvPr id="441" name="Google Shape;441;p38"/>
          <p:cNvSpPr txBox="1"/>
          <p:nvPr/>
        </p:nvSpPr>
        <p:spPr>
          <a:xfrm>
            <a:off x="1345675" y="4243475"/>
            <a:ext cx="4231200" cy="1901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FR" sz="1100">
                <a:latin typeface="Montserrat Medium"/>
                <a:ea typeface="Montserrat Medium"/>
                <a:cs typeface="Montserrat Medium"/>
                <a:sym typeface="Montserrat Medium"/>
              </a:rPr>
              <a:t>Ensemble de données communes à tous les EDS (socle commun) (à titre d’exemple)</a:t>
            </a:r>
            <a:br>
              <a:rPr lang="fr-FR" sz="1100">
                <a:latin typeface="Montserrat Medium"/>
                <a:ea typeface="Montserrat Medium"/>
                <a:cs typeface="Montserrat Medium"/>
                <a:sym typeface="Montserrat Medium"/>
              </a:rPr>
            </a:br>
            <a:endParaRPr sz="800">
              <a:latin typeface="Montserrat Medium"/>
              <a:ea typeface="Montserrat Medium"/>
              <a:cs typeface="Montserrat Medium"/>
              <a:sym typeface="Montserrat Medium"/>
            </a:endParaRPr>
          </a:p>
          <a:p>
            <a:pPr indent="0" lvl="0" marL="0" rtl="0" algn="l">
              <a:spcBef>
                <a:spcPts val="0"/>
              </a:spcBef>
              <a:spcAft>
                <a:spcPts val="0"/>
              </a:spcAft>
              <a:buNone/>
            </a:pPr>
            <a:r>
              <a:rPr lang="fr-FR" sz="1100">
                <a:latin typeface="Montserrat Medium"/>
                <a:ea typeface="Montserrat Medium"/>
                <a:cs typeface="Montserrat Medium"/>
                <a:sym typeface="Montserrat Medium"/>
              </a:rPr>
              <a:t>Note de synthèse du groupe de travail “Ensemble de données communes à tous les EDS”</a:t>
            </a:r>
            <a:endParaRPr sz="1100">
              <a:latin typeface="Montserrat Medium"/>
              <a:ea typeface="Montserrat Medium"/>
              <a:cs typeface="Montserrat Medium"/>
              <a:sym typeface="Montserrat Medium"/>
            </a:endParaRPr>
          </a:p>
          <a:p>
            <a:pPr indent="0" lvl="0" marL="0" rtl="0" algn="l">
              <a:spcBef>
                <a:spcPts val="0"/>
              </a:spcBef>
              <a:spcAft>
                <a:spcPts val="0"/>
              </a:spcAft>
              <a:buNone/>
            </a:pPr>
            <a:r>
              <a:t/>
            </a:r>
            <a:endParaRPr sz="1100">
              <a:latin typeface="Montserrat Medium"/>
              <a:ea typeface="Montserrat Medium"/>
              <a:cs typeface="Montserrat Medium"/>
              <a:sym typeface="Montserrat Medium"/>
            </a:endParaRPr>
          </a:p>
          <a:p>
            <a:pPr indent="0" lvl="0" marL="0" rtl="0" algn="l">
              <a:spcBef>
                <a:spcPts val="0"/>
              </a:spcBef>
              <a:spcAft>
                <a:spcPts val="0"/>
              </a:spcAft>
              <a:buNone/>
            </a:pPr>
            <a:r>
              <a:rPr lang="fr-FR" sz="1100">
                <a:latin typeface="Montserrat Medium"/>
                <a:ea typeface="Montserrat Medium"/>
                <a:cs typeface="Montserrat Medium"/>
                <a:sym typeface="Montserrat Medium"/>
              </a:rPr>
              <a:t>Minimum dataset de mon EDS</a:t>
            </a:r>
            <a:br>
              <a:rPr lang="fr-FR" sz="1100">
                <a:latin typeface="Montserrat Medium"/>
                <a:ea typeface="Montserrat Medium"/>
                <a:cs typeface="Montserrat Medium"/>
                <a:sym typeface="Montserrat Medium"/>
              </a:rPr>
            </a:br>
            <a:r>
              <a:rPr i="1" lang="fr-FR" sz="900">
                <a:latin typeface="Montserrat Medium"/>
                <a:ea typeface="Montserrat Medium"/>
                <a:cs typeface="Montserrat Medium"/>
                <a:sym typeface="Montserrat Medium"/>
              </a:rPr>
              <a:t>L’ensemble de variables renseignés l’est à titre indicatif</a:t>
            </a:r>
            <a:endParaRPr i="1" sz="900">
              <a:latin typeface="Montserrat Medium"/>
              <a:ea typeface="Montserrat Medium"/>
              <a:cs typeface="Montserrat Medium"/>
              <a:sym typeface="Montserrat Medium"/>
            </a:endParaRPr>
          </a:p>
          <a:p>
            <a:pPr indent="0" lvl="0" marL="0" rtl="0" algn="l">
              <a:spcBef>
                <a:spcPts val="0"/>
              </a:spcBef>
              <a:spcAft>
                <a:spcPts val="0"/>
              </a:spcAft>
              <a:buNone/>
            </a:pPr>
            <a:r>
              <a:t/>
            </a:r>
            <a:endParaRPr i="1" sz="900">
              <a:latin typeface="Montserrat Medium"/>
              <a:ea typeface="Montserrat Medium"/>
              <a:cs typeface="Montserrat Medium"/>
              <a:sym typeface="Montserrat Medium"/>
            </a:endParaRPr>
          </a:p>
          <a:p>
            <a:pPr indent="0" lvl="0" marL="0" rtl="0" algn="l">
              <a:spcBef>
                <a:spcPts val="0"/>
              </a:spcBef>
              <a:spcAft>
                <a:spcPts val="0"/>
              </a:spcAft>
              <a:buNone/>
            </a:pPr>
            <a:r>
              <a:rPr lang="fr-FR" sz="1100">
                <a:latin typeface="Montserrat Medium"/>
                <a:ea typeface="Montserrat Medium"/>
                <a:cs typeface="Montserrat Medium"/>
                <a:sym typeface="Montserrat Medium"/>
              </a:rPr>
              <a:t>Dictionnaire des variables</a:t>
            </a:r>
            <a:endParaRPr sz="1100">
              <a:latin typeface="Montserrat Medium"/>
              <a:ea typeface="Montserrat Medium"/>
              <a:cs typeface="Montserrat Medium"/>
              <a:sym typeface="Montserrat Medium"/>
            </a:endParaRPr>
          </a:p>
          <a:p>
            <a:pPr indent="0" lvl="0" marL="0" rtl="0" algn="l">
              <a:spcBef>
                <a:spcPts val="0"/>
              </a:spcBef>
              <a:spcAft>
                <a:spcPts val="0"/>
              </a:spcAft>
              <a:buNone/>
            </a:pPr>
            <a:r>
              <a:t/>
            </a:r>
            <a:endParaRPr i="1" sz="900">
              <a:highlight>
                <a:srgbClr val="FFFF00"/>
              </a:highlight>
              <a:latin typeface="Montserrat Medium"/>
              <a:ea typeface="Montserrat Medium"/>
              <a:cs typeface="Montserrat Medium"/>
              <a:sym typeface="Montserrat Medium"/>
            </a:endParaRPr>
          </a:p>
          <a:p>
            <a:pPr indent="0" lvl="0" marL="0" rtl="0" algn="l">
              <a:spcBef>
                <a:spcPts val="0"/>
              </a:spcBef>
              <a:spcAft>
                <a:spcPts val="0"/>
              </a:spcAft>
              <a:buNone/>
            </a:pPr>
            <a:r>
              <a:t/>
            </a:r>
            <a:endParaRPr i="1" sz="900">
              <a:highlight>
                <a:srgbClr val="FFFF00"/>
              </a:highlight>
              <a:latin typeface="Montserrat Medium"/>
              <a:ea typeface="Montserrat Medium"/>
              <a:cs typeface="Montserrat Medium"/>
              <a:sym typeface="Montserrat Medium"/>
            </a:endParaRPr>
          </a:p>
        </p:txBody>
      </p:sp>
      <p:pic>
        <p:nvPicPr>
          <p:cNvPr id="442" name="Google Shape;442;p38"/>
          <p:cNvPicPr preferRelativeResize="0"/>
          <p:nvPr/>
        </p:nvPicPr>
        <p:blipFill>
          <a:blip r:embed="rId3">
            <a:alphaModFix/>
          </a:blip>
          <a:stretch>
            <a:fillRect/>
          </a:stretch>
        </p:blipFill>
        <p:spPr>
          <a:xfrm>
            <a:off x="998275" y="4407975"/>
            <a:ext cx="216026" cy="216026"/>
          </a:xfrm>
          <a:prstGeom prst="rect">
            <a:avLst/>
          </a:prstGeom>
          <a:noFill/>
          <a:ln>
            <a:noFill/>
          </a:ln>
        </p:spPr>
      </p:pic>
      <p:sp>
        <p:nvSpPr>
          <p:cNvPr id="443" name="Google Shape;443;p38"/>
          <p:cNvSpPr/>
          <p:nvPr/>
        </p:nvSpPr>
        <p:spPr>
          <a:xfrm>
            <a:off x="841900" y="1003800"/>
            <a:ext cx="4797000" cy="2967900"/>
          </a:xfrm>
          <a:prstGeom prst="roundRect">
            <a:avLst>
              <a:gd fmla="val 1929" name="adj"/>
            </a:avLst>
          </a:prstGeom>
          <a:solidFill>
            <a:srgbClr val="F0EDF3"/>
          </a:solidFill>
          <a:ln cap="flat" cmpd="sng" w="19050">
            <a:solidFill>
              <a:srgbClr val="612491"/>
            </a:solidFill>
            <a:prstDash val="solid"/>
            <a:round/>
            <a:headEnd len="sm" w="sm" type="none"/>
            <a:tailEnd len="sm" w="sm" type="none"/>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612491"/>
              </a:solidFill>
              <a:latin typeface="Montserrat"/>
              <a:ea typeface="Montserrat"/>
              <a:cs typeface="Montserrat"/>
              <a:sym typeface="Montserrat"/>
            </a:endParaRPr>
          </a:p>
        </p:txBody>
      </p:sp>
      <p:sp>
        <p:nvSpPr>
          <p:cNvPr id="444" name="Google Shape;444;p38"/>
          <p:cNvSpPr txBox="1"/>
          <p:nvPr/>
        </p:nvSpPr>
        <p:spPr>
          <a:xfrm>
            <a:off x="1725400" y="816225"/>
            <a:ext cx="3030000" cy="403200"/>
          </a:xfrm>
          <a:prstGeom prst="rect">
            <a:avLst/>
          </a:prstGeom>
          <a:solidFill>
            <a:schemeClr val="lt1"/>
          </a:solidFill>
          <a:ln cap="flat" cmpd="sng" w="19050">
            <a:solidFill>
              <a:schemeClr val="lt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fr-FR" sz="1300">
                <a:solidFill>
                  <a:schemeClr val="lt2"/>
                </a:solidFill>
                <a:latin typeface="Montserrat"/>
                <a:ea typeface="Montserrat"/>
                <a:cs typeface="Montserrat"/>
                <a:sym typeface="Montserrat"/>
              </a:rPr>
              <a:t>Les tâches que je dois accomplir</a:t>
            </a:r>
            <a:endParaRPr b="1" sz="1300">
              <a:solidFill>
                <a:schemeClr val="lt2"/>
              </a:solidFill>
              <a:latin typeface="Montserrat"/>
              <a:ea typeface="Montserrat"/>
              <a:cs typeface="Montserrat"/>
              <a:sym typeface="Montserrat"/>
            </a:endParaRPr>
          </a:p>
        </p:txBody>
      </p:sp>
      <p:sp>
        <p:nvSpPr>
          <p:cNvPr id="445" name="Google Shape;445;p38"/>
          <p:cNvSpPr txBox="1"/>
          <p:nvPr/>
        </p:nvSpPr>
        <p:spPr>
          <a:xfrm>
            <a:off x="901900" y="1308775"/>
            <a:ext cx="4594500" cy="2260200"/>
          </a:xfrm>
          <a:prstGeom prst="rect">
            <a:avLst/>
          </a:prstGeom>
          <a:noFill/>
          <a:ln>
            <a:noFill/>
          </a:ln>
        </p:spPr>
        <p:txBody>
          <a:bodyPr anchorCtr="0" anchor="t" bIns="91425" lIns="91425" spcFirstLastPara="1" rIns="91425" wrap="square" tIns="91425">
            <a:noAutofit/>
          </a:bodyPr>
          <a:lstStyle/>
          <a:p>
            <a:pPr indent="-292100" lvl="0" marL="457200" rtl="0" algn="l">
              <a:spcBef>
                <a:spcPts val="500"/>
              </a:spcBef>
              <a:spcAft>
                <a:spcPts val="0"/>
              </a:spcAft>
              <a:buSzPts val="1000"/>
              <a:buFont typeface="Montserrat"/>
              <a:buChar char="●"/>
            </a:pPr>
            <a:r>
              <a:rPr lang="fr-FR" sz="1000">
                <a:latin typeface="Montserrat"/>
                <a:ea typeface="Montserrat"/>
                <a:cs typeface="Montserrat"/>
                <a:sym typeface="Montserrat"/>
              </a:rPr>
              <a:t>Décrire les usages cibles des données de l’EDS (pilotage, recherche, etc.).</a:t>
            </a:r>
            <a:endParaRPr sz="1000">
              <a:latin typeface="Montserrat"/>
              <a:ea typeface="Montserrat"/>
              <a:cs typeface="Montserrat"/>
              <a:sym typeface="Montserrat"/>
            </a:endParaRPr>
          </a:p>
          <a:p>
            <a:pPr indent="-292100" lvl="0" marL="457200" rtl="0" algn="l">
              <a:spcBef>
                <a:spcPts val="500"/>
              </a:spcBef>
              <a:spcAft>
                <a:spcPts val="0"/>
              </a:spcAft>
              <a:buSzPts val="1000"/>
              <a:buFont typeface="Montserrat"/>
              <a:buChar char="●"/>
            </a:pPr>
            <a:r>
              <a:rPr lang="fr-FR" sz="1000">
                <a:latin typeface="Montserrat"/>
                <a:ea typeface="Montserrat"/>
                <a:cs typeface="Montserrat"/>
                <a:sym typeface="Montserrat"/>
              </a:rPr>
              <a:t>Identifier et prioriser les sources de données envisagées pour ingestion dans l’EDS et documentation de ces dernières, en particulier </a:t>
            </a:r>
            <a:r>
              <a:rPr lang="fr-FR" sz="1000">
                <a:latin typeface="Montserrat"/>
                <a:ea typeface="Montserrat"/>
                <a:cs typeface="Montserrat"/>
                <a:sym typeface="Montserrat"/>
              </a:rPr>
              <a:t>pour les projets de recherche prioritaires.</a:t>
            </a:r>
            <a:endParaRPr sz="1000">
              <a:latin typeface="Montserrat"/>
              <a:ea typeface="Montserrat"/>
              <a:cs typeface="Montserrat"/>
              <a:sym typeface="Montserrat"/>
            </a:endParaRPr>
          </a:p>
          <a:p>
            <a:pPr indent="-292100" lvl="0" marL="457200" rtl="0" algn="l">
              <a:spcBef>
                <a:spcPts val="500"/>
              </a:spcBef>
              <a:spcAft>
                <a:spcPts val="0"/>
              </a:spcAft>
              <a:buSzPts val="1000"/>
              <a:buFont typeface="Montserrat"/>
              <a:buChar char="●"/>
            </a:pPr>
            <a:r>
              <a:rPr lang="fr-FR" sz="1000">
                <a:latin typeface="Montserrat"/>
                <a:ea typeface="Montserrat"/>
                <a:cs typeface="Montserrat"/>
                <a:sym typeface="Montserrat"/>
              </a:rPr>
              <a:t>Décrire</a:t>
            </a:r>
            <a:r>
              <a:rPr lang="fr-FR" sz="1000">
                <a:latin typeface="Montserrat"/>
                <a:ea typeface="Montserrat"/>
                <a:cs typeface="Montserrat"/>
                <a:sym typeface="Montserrat"/>
              </a:rPr>
              <a:t> les stratégie de collecte et d’ingestion des données dans l’EDS (logiciels métiers sources, données existantes, données à collecter et calendrier d’ingestion associé).</a:t>
            </a:r>
            <a:endParaRPr sz="1000">
              <a:latin typeface="Montserrat"/>
              <a:ea typeface="Montserrat"/>
              <a:cs typeface="Montserrat"/>
              <a:sym typeface="Montserrat"/>
            </a:endParaRPr>
          </a:p>
          <a:p>
            <a:pPr indent="-292100" lvl="0" marL="457200" rtl="0" algn="l">
              <a:spcBef>
                <a:spcPts val="500"/>
              </a:spcBef>
              <a:spcAft>
                <a:spcPts val="0"/>
              </a:spcAft>
              <a:buSzPts val="1000"/>
              <a:buFont typeface="Montserrat"/>
              <a:buChar char="●"/>
            </a:pPr>
            <a:r>
              <a:rPr lang="fr-FR" sz="1000">
                <a:latin typeface="Montserrat"/>
                <a:ea typeface="Montserrat"/>
                <a:cs typeface="Montserrat"/>
                <a:sym typeface="Montserrat"/>
              </a:rPr>
              <a:t>Décrire les processus à mettre en place pour standardiser, mettre en qualité et rendre interopérables les données de l’EDS </a:t>
            </a:r>
            <a:r>
              <a:rPr i="1" lang="fr-FR" sz="1000">
                <a:latin typeface="Montserrat"/>
                <a:ea typeface="Montserrat"/>
                <a:cs typeface="Montserrat"/>
                <a:sym typeface="Montserrat"/>
              </a:rPr>
              <a:t>(cf question 6)</a:t>
            </a:r>
            <a:r>
              <a:rPr lang="fr-FR" sz="1000">
                <a:latin typeface="Montserrat"/>
                <a:ea typeface="Montserrat"/>
                <a:cs typeface="Montserrat"/>
                <a:sym typeface="Montserrat"/>
              </a:rPr>
              <a:t>.</a:t>
            </a:r>
            <a:endParaRPr sz="1000">
              <a:latin typeface="Montserrat"/>
              <a:ea typeface="Montserrat"/>
              <a:cs typeface="Montserrat"/>
              <a:sym typeface="Montserrat"/>
            </a:endParaRPr>
          </a:p>
          <a:p>
            <a:pPr indent="-292100" lvl="0" marL="457200" rtl="0" algn="l">
              <a:spcBef>
                <a:spcPts val="500"/>
              </a:spcBef>
              <a:spcAft>
                <a:spcPts val="0"/>
              </a:spcAft>
              <a:buSzPts val="1000"/>
              <a:buFont typeface="Montserrat"/>
              <a:buChar char="●"/>
            </a:pPr>
            <a:r>
              <a:rPr lang="fr-FR" sz="1000">
                <a:latin typeface="Montserrat"/>
                <a:ea typeface="Montserrat"/>
                <a:cs typeface="Montserrat"/>
                <a:sym typeface="Montserrat"/>
              </a:rPr>
              <a:t>Cartographier</a:t>
            </a:r>
            <a:r>
              <a:rPr lang="fr-FR" sz="1000">
                <a:latin typeface="Montserrat"/>
                <a:ea typeface="Montserrat"/>
                <a:cs typeface="Montserrat"/>
                <a:sym typeface="Montserrat"/>
              </a:rPr>
              <a:t> les flux de données internes et externes à mon établissement / organisme.</a:t>
            </a:r>
            <a:endParaRPr sz="1000">
              <a:latin typeface="Montserrat"/>
              <a:ea typeface="Montserrat"/>
              <a:cs typeface="Montserrat"/>
              <a:sym typeface="Montserrat"/>
            </a:endParaRPr>
          </a:p>
        </p:txBody>
      </p:sp>
      <p:sp>
        <p:nvSpPr>
          <p:cNvPr id="446" name="Google Shape;446;p38"/>
          <p:cNvSpPr/>
          <p:nvPr/>
        </p:nvSpPr>
        <p:spPr>
          <a:xfrm>
            <a:off x="6043350" y="1900263"/>
            <a:ext cx="5559900" cy="471600"/>
          </a:xfrm>
          <a:prstGeom prst="rect">
            <a:avLst/>
          </a:prstGeom>
          <a:noFill/>
          <a:ln>
            <a:noFill/>
          </a:ln>
        </p:spPr>
        <p:txBody>
          <a:bodyPr anchorCtr="0" anchor="ctr"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1100"/>
              <a:buFont typeface="Arial"/>
              <a:buNone/>
            </a:pPr>
            <a:r>
              <a:rPr lang="fr-FR" sz="1000">
                <a:solidFill>
                  <a:schemeClr val="dk1"/>
                </a:solidFill>
                <a:latin typeface="Montserrat Medium"/>
                <a:ea typeface="Montserrat Medium"/>
                <a:cs typeface="Montserrat Medium"/>
                <a:sym typeface="Montserrat Medium"/>
              </a:rPr>
              <a:t>L’objectif du GT était d’identifier les axes prioritaires d’alimentation des EDS hospitaliers à l’échelle nationale. </a:t>
            </a:r>
            <a:endParaRPr sz="1000">
              <a:solidFill>
                <a:schemeClr val="dk1"/>
              </a:solidFill>
              <a:latin typeface="Montserrat Medium"/>
              <a:ea typeface="Montserrat Medium"/>
              <a:cs typeface="Montserrat Medium"/>
              <a:sym typeface="Montserrat Medium"/>
            </a:endParaRPr>
          </a:p>
          <a:p>
            <a:pPr indent="0" lvl="0" marL="0" marR="0" rtl="0" algn="l">
              <a:lnSpc>
                <a:spcPct val="100000"/>
              </a:lnSpc>
              <a:spcBef>
                <a:spcPts val="0"/>
              </a:spcBef>
              <a:spcAft>
                <a:spcPts val="0"/>
              </a:spcAft>
              <a:buClr>
                <a:srgbClr val="000000"/>
              </a:buClr>
              <a:buSzPts val="1100"/>
              <a:buFont typeface="Arial"/>
              <a:buNone/>
            </a:pPr>
            <a:r>
              <a:t/>
            </a:r>
            <a:endParaRPr sz="900">
              <a:solidFill>
                <a:schemeClr val="dk1"/>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100"/>
              <a:buFont typeface="Arial"/>
              <a:buNone/>
            </a:pPr>
            <a:r>
              <a:rPr lang="fr-FR" sz="900">
                <a:solidFill>
                  <a:schemeClr val="dk1"/>
                </a:solidFill>
                <a:latin typeface="Montserrat"/>
                <a:ea typeface="Montserrat"/>
                <a:cs typeface="Montserrat"/>
                <a:sym typeface="Montserrat"/>
              </a:rPr>
              <a:t>Il a permis de d</a:t>
            </a:r>
            <a:r>
              <a:rPr b="0" i="0" lang="fr-FR" sz="900" u="none" cap="none" strike="noStrike">
                <a:solidFill>
                  <a:schemeClr val="dk1"/>
                </a:solidFill>
                <a:latin typeface="Montserrat"/>
                <a:ea typeface="Montserrat"/>
                <a:cs typeface="Montserrat"/>
                <a:sym typeface="Montserrat"/>
              </a:rPr>
              <a:t>éfinir un</a:t>
            </a:r>
            <a:r>
              <a:rPr b="0" i="0" lang="fr-FR" sz="900" u="none" cap="none" strike="noStrike">
                <a:solidFill>
                  <a:schemeClr val="lt1"/>
                </a:solidFill>
                <a:latin typeface="Montserrat"/>
                <a:ea typeface="Montserrat"/>
                <a:cs typeface="Montserrat"/>
                <a:sym typeface="Montserrat"/>
              </a:rPr>
              <a:t> </a:t>
            </a:r>
            <a:r>
              <a:rPr b="1" i="0" lang="fr-FR" sz="900" u="none" cap="none" strike="noStrike">
                <a:solidFill>
                  <a:schemeClr val="lt1"/>
                </a:solidFill>
                <a:highlight>
                  <a:srgbClr val="1D7293"/>
                </a:highlight>
                <a:latin typeface="Montserrat"/>
                <a:ea typeface="Montserrat"/>
                <a:cs typeface="Montserrat"/>
                <a:sym typeface="Montserrat"/>
              </a:rPr>
              <a:t>ensemble commun de variables</a:t>
            </a:r>
            <a:r>
              <a:rPr b="0" i="0" lang="fr-FR" sz="900" u="none" cap="none" strike="noStrike">
                <a:solidFill>
                  <a:schemeClr val="dk1"/>
                </a:solidFill>
                <a:latin typeface="Montserrat"/>
                <a:ea typeface="Montserrat"/>
                <a:cs typeface="Montserrat"/>
                <a:sym typeface="Montserrat"/>
              </a:rPr>
              <a:t> à positionner comme cible commune pour tous les EDS hospitaliers et </a:t>
            </a:r>
            <a:r>
              <a:rPr lang="fr-FR" sz="900">
                <a:solidFill>
                  <a:schemeClr val="dk1"/>
                </a:solidFill>
                <a:latin typeface="Montserrat"/>
                <a:ea typeface="Montserrat"/>
                <a:cs typeface="Montserrat"/>
                <a:sym typeface="Montserrat"/>
              </a:rPr>
              <a:t>permettant </a:t>
            </a:r>
            <a:r>
              <a:rPr b="0" i="0" lang="fr-FR" sz="900" u="none" cap="none" strike="noStrike">
                <a:solidFill>
                  <a:schemeClr val="dk1"/>
                </a:solidFill>
                <a:latin typeface="Montserrat"/>
                <a:ea typeface="Montserrat"/>
                <a:cs typeface="Montserrat"/>
                <a:sym typeface="Montserrat"/>
              </a:rPr>
              <a:t>de :</a:t>
            </a:r>
            <a:endParaRPr b="0" i="0" sz="900" u="none" cap="none" strike="noStrike">
              <a:solidFill>
                <a:schemeClr val="dk1"/>
              </a:solidFill>
              <a:latin typeface="Montserrat"/>
              <a:ea typeface="Montserrat"/>
              <a:cs typeface="Montserrat"/>
              <a:sym typeface="Montserrat"/>
            </a:endParaRPr>
          </a:p>
        </p:txBody>
      </p:sp>
      <p:sp>
        <p:nvSpPr>
          <p:cNvPr id="447" name="Google Shape;447;p38"/>
          <p:cNvSpPr/>
          <p:nvPr/>
        </p:nvSpPr>
        <p:spPr>
          <a:xfrm>
            <a:off x="6172841" y="2626675"/>
            <a:ext cx="465300" cy="187200"/>
          </a:xfrm>
          <a:prstGeom prst="rightArrow">
            <a:avLst>
              <a:gd fmla="val 100000" name="adj1"/>
              <a:gd fmla="val 27941" name="adj2"/>
            </a:avLst>
          </a:prstGeom>
          <a:solidFill>
            <a:srgbClr val="90BACE"/>
          </a:solidFill>
          <a:ln>
            <a:noFill/>
          </a:ln>
        </p:spPr>
        <p:txBody>
          <a:bodyPr anchorCtr="0" anchor="ctr" bIns="60925" lIns="48000" spcFirstLastPara="1" rIns="0" wrap="square" tIns="60925">
            <a:noAutofit/>
          </a:bodyPr>
          <a:lstStyle/>
          <a:p>
            <a:pPr indent="0" lvl="0" marL="0" marR="0" rtl="0" algn="l">
              <a:lnSpc>
                <a:spcPct val="100000"/>
              </a:lnSpc>
              <a:spcBef>
                <a:spcPts val="0"/>
              </a:spcBef>
              <a:spcAft>
                <a:spcPts val="0"/>
              </a:spcAft>
              <a:buClr>
                <a:srgbClr val="000000"/>
              </a:buClr>
              <a:buSzPts val="1100"/>
              <a:buFont typeface="Arial"/>
              <a:buNone/>
            </a:pPr>
            <a:r>
              <a:t/>
            </a:r>
            <a:endParaRPr b="0" baseline="30000" i="0" sz="1200" u="none" cap="none" strike="noStrike">
              <a:solidFill>
                <a:srgbClr val="000000"/>
              </a:solidFill>
              <a:latin typeface="Montserrat"/>
              <a:ea typeface="Montserrat"/>
              <a:cs typeface="Montserrat"/>
              <a:sym typeface="Montserrat"/>
            </a:endParaRPr>
          </a:p>
        </p:txBody>
      </p:sp>
      <p:sp>
        <p:nvSpPr>
          <p:cNvPr id="448" name="Google Shape;448;p38"/>
          <p:cNvSpPr/>
          <p:nvPr/>
        </p:nvSpPr>
        <p:spPr>
          <a:xfrm>
            <a:off x="6782159" y="2501150"/>
            <a:ext cx="4594500" cy="471600"/>
          </a:xfrm>
          <a:prstGeom prst="rect">
            <a:avLst/>
          </a:prstGeom>
          <a:noFill/>
          <a:ln>
            <a:noFill/>
          </a:ln>
        </p:spPr>
        <p:txBody>
          <a:bodyPr anchorCtr="0" anchor="ctr"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1100"/>
              <a:buFont typeface="Arial"/>
              <a:buNone/>
            </a:pPr>
            <a:r>
              <a:rPr b="1" i="0" lang="fr-FR" sz="900" u="none" cap="none" strike="noStrike">
                <a:solidFill>
                  <a:srgbClr val="1D7293"/>
                </a:solidFill>
                <a:latin typeface="Montserrat"/>
                <a:ea typeface="Montserrat"/>
                <a:cs typeface="Montserrat"/>
                <a:sym typeface="Montserrat"/>
              </a:rPr>
              <a:t>Prioriser les efforts</a:t>
            </a:r>
            <a:r>
              <a:rPr b="0" i="0" lang="fr-FR" sz="900" u="none" cap="none" strike="noStrike">
                <a:solidFill>
                  <a:srgbClr val="1D7293"/>
                </a:solidFill>
                <a:latin typeface="Montserrat"/>
                <a:ea typeface="Montserrat"/>
                <a:cs typeface="Montserrat"/>
                <a:sym typeface="Montserrat"/>
              </a:rPr>
              <a:t> de collecte, mise en qualité, standardisation, documentation des données</a:t>
            </a:r>
            <a:endParaRPr b="0" i="0" sz="900" u="none" cap="none" strike="noStrike">
              <a:solidFill>
                <a:srgbClr val="1D7293"/>
              </a:solidFill>
              <a:latin typeface="Montserrat"/>
              <a:ea typeface="Montserrat"/>
              <a:cs typeface="Montserrat"/>
              <a:sym typeface="Montserrat"/>
            </a:endParaRPr>
          </a:p>
        </p:txBody>
      </p:sp>
      <p:sp>
        <p:nvSpPr>
          <p:cNvPr id="449" name="Google Shape;449;p38"/>
          <p:cNvSpPr/>
          <p:nvPr/>
        </p:nvSpPr>
        <p:spPr>
          <a:xfrm>
            <a:off x="6172841" y="2995765"/>
            <a:ext cx="465300" cy="187200"/>
          </a:xfrm>
          <a:prstGeom prst="rightArrow">
            <a:avLst>
              <a:gd fmla="val 100000" name="adj1"/>
              <a:gd fmla="val 27941" name="adj2"/>
            </a:avLst>
          </a:prstGeom>
          <a:solidFill>
            <a:srgbClr val="90BACE"/>
          </a:solidFill>
          <a:ln>
            <a:noFill/>
          </a:ln>
        </p:spPr>
        <p:txBody>
          <a:bodyPr anchorCtr="0" anchor="ctr" bIns="60925" lIns="48000" spcFirstLastPara="1" rIns="0" wrap="square" tIns="60925">
            <a:noAutofit/>
          </a:bodyPr>
          <a:lstStyle/>
          <a:p>
            <a:pPr indent="0" lvl="0" marL="0" marR="0" rtl="0" algn="l">
              <a:lnSpc>
                <a:spcPct val="100000"/>
              </a:lnSpc>
              <a:spcBef>
                <a:spcPts val="0"/>
              </a:spcBef>
              <a:spcAft>
                <a:spcPts val="0"/>
              </a:spcAft>
              <a:buClr>
                <a:srgbClr val="000000"/>
              </a:buClr>
              <a:buSzPts val="1100"/>
              <a:buFont typeface="Arial"/>
              <a:buNone/>
            </a:pPr>
            <a:r>
              <a:t/>
            </a:r>
            <a:endParaRPr b="0" baseline="30000" i="0" sz="1200" u="none" cap="none" strike="noStrike">
              <a:solidFill>
                <a:srgbClr val="000000"/>
              </a:solidFill>
              <a:latin typeface="Montserrat"/>
              <a:ea typeface="Montserrat"/>
              <a:cs typeface="Montserrat"/>
              <a:sym typeface="Montserrat"/>
            </a:endParaRPr>
          </a:p>
        </p:txBody>
      </p:sp>
      <p:sp>
        <p:nvSpPr>
          <p:cNvPr id="450" name="Google Shape;450;p38"/>
          <p:cNvSpPr/>
          <p:nvPr/>
        </p:nvSpPr>
        <p:spPr>
          <a:xfrm>
            <a:off x="6782159" y="2853575"/>
            <a:ext cx="4444800" cy="471600"/>
          </a:xfrm>
          <a:prstGeom prst="rect">
            <a:avLst/>
          </a:prstGeom>
          <a:noFill/>
          <a:ln>
            <a:noFill/>
          </a:ln>
        </p:spPr>
        <p:txBody>
          <a:bodyPr anchorCtr="0" anchor="ctr"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1100"/>
              <a:buFont typeface="Arial"/>
              <a:buNone/>
            </a:pPr>
            <a:r>
              <a:rPr b="0" i="0" lang="fr-FR" sz="900" u="none" cap="none" strike="noStrike">
                <a:solidFill>
                  <a:srgbClr val="1D7293"/>
                </a:solidFill>
                <a:latin typeface="Montserrat"/>
                <a:ea typeface="Montserrat"/>
                <a:cs typeface="Montserrat"/>
                <a:sym typeface="Montserrat"/>
              </a:rPr>
              <a:t>Offrir une </a:t>
            </a:r>
            <a:r>
              <a:rPr b="1" lang="fr-FR" sz="900">
                <a:solidFill>
                  <a:srgbClr val="1D7293"/>
                </a:solidFill>
                <a:latin typeface="Montserrat"/>
                <a:ea typeface="Montserrat"/>
                <a:cs typeface="Montserrat"/>
                <a:sym typeface="Montserrat"/>
              </a:rPr>
              <a:t>plus large</a:t>
            </a:r>
            <a:r>
              <a:rPr b="1" i="0" lang="fr-FR" sz="900" u="none" cap="none" strike="noStrike">
                <a:solidFill>
                  <a:srgbClr val="1D7293"/>
                </a:solidFill>
                <a:latin typeface="Montserrat"/>
                <a:ea typeface="Montserrat"/>
                <a:cs typeface="Montserrat"/>
                <a:sym typeface="Montserrat"/>
              </a:rPr>
              <a:t> exposition des d</a:t>
            </a:r>
            <a:r>
              <a:rPr b="1" i="0" lang="fr-FR" sz="900" u="none" cap="none" strike="noStrike">
                <a:solidFill>
                  <a:srgbClr val="1D7293"/>
                </a:solidFill>
                <a:latin typeface="Montserrat"/>
                <a:ea typeface="Montserrat"/>
                <a:cs typeface="Montserrat"/>
                <a:sym typeface="Montserrat"/>
              </a:rPr>
              <a:t>onnées</a:t>
            </a:r>
            <a:r>
              <a:rPr b="0" i="0" lang="fr-FR" sz="900" u="none" cap="none" strike="noStrike">
                <a:solidFill>
                  <a:srgbClr val="1D7293"/>
                </a:solidFill>
                <a:latin typeface="Montserrat"/>
                <a:ea typeface="Montserrat"/>
                <a:cs typeface="Montserrat"/>
                <a:sym typeface="Montserrat"/>
              </a:rPr>
              <a:t> disponibles au sein des EDS via la mise au catalogue du HDH</a:t>
            </a:r>
            <a:endParaRPr b="0" i="0" sz="900" u="none" cap="none" strike="noStrike">
              <a:solidFill>
                <a:srgbClr val="1D7293"/>
              </a:solidFill>
              <a:latin typeface="Montserrat"/>
              <a:ea typeface="Montserrat"/>
              <a:cs typeface="Montserrat"/>
              <a:sym typeface="Montserrat"/>
            </a:endParaRPr>
          </a:p>
        </p:txBody>
      </p:sp>
      <p:sp>
        <p:nvSpPr>
          <p:cNvPr id="451" name="Google Shape;451;p38"/>
          <p:cNvSpPr/>
          <p:nvPr/>
        </p:nvSpPr>
        <p:spPr>
          <a:xfrm>
            <a:off x="6172775" y="3348206"/>
            <a:ext cx="465300" cy="187200"/>
          </a:xfrm>
          <a:prstGeom prst="rightArrow">
            <a:avLst>
              <a:gd fmla="val 100000" name="adj1"/>
              <a:gd fmla="val 27941" name="adj2"/>
            </a:avLst>
          </a:prstGeom>
          <a:solidFill>
            <a:srgbClr val="90BACE"/>
          </a:solidFill>
          <a:ln>
            <a:noFill/>
          </a:ln>
        </p:spPr>
        <p:txBody>
          <a:bodyPr anchorCtr="0" anchor="ctr" bIns="60925" lIns="48000" spcFirstLastPara="1" rIns="0" wrap="square" tIns="60925">
            <a:noAutofit/>
          </a:bodyPr>
          <a:lstStyle/>
          <a:p>
            <a:pPr indent="0" lvl="0" marL="0" marR="0" rtl="0" algn="l">
              <a:lnSpc>
                <a:spcPct val="100000"/>
              </a:lnSpc>
              <a:spcBef>
                <a:spcPts val="0"/>
              </a:spcBef>
              <a:spcAft>
                <a:spcPts val="0"/>
              </a:spcAft>
              <a:buClr>
                <a:srgbClr val="000000"/>
              </a:buClr>
              <a:buSzPts val="1100"/>
              <a:buFont typeface="Arial"/>
              <a:buNone/>
            </a:pPr>
            <a:r>
              <a:t/>
            </a:r>
            <a:endParaRPr b="0" baseline="30000" i="0" sz="1200" u="none" cap="none" strike="noStrike">
              <a:solidFill>
                <a:srgbClr val="000000"/>
              </a:solidFill>
              <a:latin typeface="Montserrat"/>
              <a:ea typeface="Montserrat"/>
              <a:cs typeface="Montserrat"/>
              <a:sym typeface="Montserrat"/>
            </a:endParaRPr>
          </a:p>
        </p:txBody>
      </p:sp>
      <p:sp>
        <p:nvSpPr>
          <p:cNvPr id="452" name="Google Shape;452;p38"/>
          <p:cNvSpPr/>
          <p:nvPr/>
        </p:nvSpPr>
        <p:spPr>
          <a:xfrm>
            <a:off x="6782050" y="3206000"/>
            <a:ext cx="4444800" cy="471600"/>
          </a:xfrm>
          <a:prstGeom prst="rect">
            <a:avLst/>
          </a:prstGeom>
          <a:noFill/>
          <a:ln>
            <a:noFill/>
          </a:ln>
        </p:spPr>
        <p:txBody>
          <a:bodyPr anchorCtr="0" anchor="ctr"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1100"/>
              <a:buFont typeface="Arial"/>
              <a:buNone/>
            </a:pPr>
            <a:r>
              <a:rPr b="1" i="0" lang="fr-FR" sz="900" u="none" cap="none" strike="noStrike">
                <a:solidFill>
                  <a:srgbClr val="1D7293"/>
                </a:solidFill>
                <a:latin typeface="Montserrat"/>
                <a:ea typeface="Montserrat"/>
                <a:cs typeface="Montserrat"/>
                <a:sym typeface="Montserrat"/>
              </a:rPr>
              <a:t>Mutualiser et massifier</a:t>
            </a:r>
            <a:r>
              <a:rPr b="0" i="0" lang="fr-FR" sz="900" u="none" cap="none" strike="noStrike">
                <a:solidFill>
                  <a:srgbClr val="1D7293"/>
                </a:solidFill>
                <a:latin typeface="Montserrat"/>
                <a:ea typeface="Montserrat"/>
                <a:cs typeface="Montserrat"/>
                <a:sym typeface="Montserrat"/>
              </a:rPr>
              <a:t> la collecte de données d’intérêt</a:t>
            </a:r>
            <a:endParaRPr b="0" i="0" sz="900" u="none" cap="none" strike="noStrike">
              <a:solidFill>
                <a:srgbClr val="1D7293"/>
              </a:solidFill>
              <a:latin typeface="Montserrat"/>
              <a:ea typeface="Montserrat"/>
              <a:cs typeface="Montserrat"/>
              <a:sym typeface="Montserrat"/>
            </a:endParaRPr>
          </a:p>
        </p:txBody>
      </p:sp>
      <p:sp>
        <p:nvSpPr>
          <p:cNvPr id="453" name="Google Shape;453;p38"/>
          <p:cNvSpPr/>
          <p:nvPr/>
        </p:nvSpPr>
        <p:spPr>
          <a:xfrm>
            <a:off x="6172775" y="3700621"/>
            <a:ext cx="465300" cy="187200"/>
          </a:xfrm>
          <a:prstGeom prst="rightArrow">
            <a:avLst>
              <a:gd fmla="val 100000" name="adj1"/>
              <a:gd fmla="val 27941" name="adj2"/>
            </a:avLst>
          </a:prstGeom>
          <a:solidFill>
            <a:srgbClr val="90BACE"/>
          </a:solidFill>
          <a:ln>
            <a:noFill/>
          </a:ln>
        </p:spPr>
        <p:txBody>
          <a:bodyPr anchorCtr="0" anchor="ctr" bIns="60925" lIns="48000" spcFirstLastPara="1" rIns="0" wrap="square" tIns="60925">
            <a:noAutofit/>
          </a:bodyPr>
          <a:lstStyle/>
          <a:p>
            <a:pPr indent="0" lvl="0" marL="0" marR="0" rtl="0" algn="l">
              <a:lnSpc>
                <a:spcPct val="100000"/>
              </a:lnSpc>
              <a:spcBef>
                <a:spcPts val="0"/>
              </a:spcBef>
              <a:spcAft>
                <a:spcPts val="0"/>
              </a:spcAft>
              <a:buClr>
                <a:srgbClr val="000000"/>
              </a:buClr>
              <a:buSzPts val="1100"/>
              <a:buFont typeface="Arial"/>
              <a:buNone/>
            </a:pPr>
            <a:r>
              <a:t/>
            </a:r>
            <a:endParaRPr b="0" baseline="30000" i="0" sz="1200" u="none" cap="none" strike="noStrike">
              <a:solidFill>
                <a:srgbClr val="000000"/>
              </a:solidFill>
              <a:latin typeface="Montserrat"/>
              <a:ea typeface="Montserrat"/>
              <a:cs typeface="Montserrat"/>
              <a:sym typeface="Montserrat"/>
            </a:endParaRPr>
          </a:p>
        </p:txBody>
      </p:sp>
      <p:sp>
        <p:nvSpPr>
          <p:cNvPr id="454" name="Google Shape;454;p38"/>
          <p:cNvSpPr/>
          <p:nvPr/>
        </p:nvSpPr>
        <p:spPr>
          <a:xfrm>
            <a:off x="6782050" y="3558425"/>
            <a:ext cx="4444800" cy="471600"/>
          </a:xfrm>
          <a:prstGeom prst="rect">
            <a:avLst/>
          </a:prstGeom>
          <a:noFill/>
          <a:ln>
            <a:noFill/>
          </a:ln>
        </p:spPr>
        <p:txBody>
          <a:bodyPr anchorCtr="0" anchor="ctr"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1100"/>
              <a:buFont typeface="Arial"/>
              <a:buNone/>
            </a:pPr>
            <a:r>
              <a:rPr b="1" i="0" lang="fr-FR" sz="900" u="none" cap="none" strike="noStrike">
                <a:solidFill>
                  <a:srgbClr val="1D7293"/>
                </a:solidFill>
                <a:latin typeface="Montserrat"/>
                <a:ea typeface="Montserrat"/>
                <a:cs typeface="Montserrat"/>
                <a:sym typeface="Montserrat"/>
              </a:rPr>
              <a:t>Faciliter le croisement</a:t>
            </a:r>
            <a:r>
              <a:rPr b="0" i="0" lang="fr-FR" sz="900" u="none" cap="none" strike="noStrike">
                <a:solidFill>
                  <a:srgbClr val="1D7293"/>
                </a:solidFill>
                <a:latin typeface="Montserrat"/>
                <a:ea typeface="Montserrat"/>
                <a:cs typeface="Montserrat"/>
                <a:sym typeface="Montserrat"/>
              </a:rPr>
              <a:t> des données hospitalières avec d’autres données d’intérêt (LaboSI, médecine de ville, bases socio-démographiques, etc)</a:t>
            </a:r>
            <a:endParaRPr b="0" i="0" sz="900" u="none" cap="none" strike="noStrike">
              <a:solidFill>
                <a:srgbClr val="1D7293"/>
              </a:solidFill>
              <a:latin typeface="Montserrat"/>
              <a:ea typeface="Montserrat"/>
              <a:cs typeface="Montserrat"/>
              <a:sym typeface="Montserrat"/>
            </a:endParaRPr>
          </a:p>
        </p:txBody>
      </p:sp>
      <p:sp>
        <p:nvSpPr>
          <p:cNvPr id="455" name="Google Shape;455;p38"/>
          <p:cNvSpPr txBox="1"/>
          <p:nvPr/>
        </p:nvSpPr>
        <p:spPr>
          <a:xfrm>
            <a:off x="6416400" y="1109650"/>
            <a:ext cx="4444800" cy="535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FR" sz="1300">
                <a:solidFill>
                  <a:schemeClr val="dk1"/>
                </a:solidFill>
                <a:latin typeface="Montserrat SemiBold"/>
                <a:ea typeface="Montserrat SemiBold"/>
                <a:cs typeface="Montserrat SemiBold"/>
                <a:sym typeface="Montserrat SemiBold"/>
              </a:rPr>
              <a:t>Zoo</a:t>
            </a:r>
            <a:r>
              <a:rPr lang="fr-FR" sz="1300">
                <a:solidFill>
                  <a:schemeClr val="dk1"/>
                </a:solidFill>
                <a:latin typeface="Montserrat SemiBold"/>
                <a:ea typeface="Montserrat SemiBold"/>
                <a:cs typeface="Montserrat SemiBold"/>
                <a:sym typeface="Montserrat SemiBold"/>
              </a:rPr>
              <a:t>m sur le GT “Ensemble de </a:t>
            </a:r>
            <a:endParaRPr sz="1300">
              <a:solidFill>
                <a:schemeClr val="dk1"/>
              </a:solidFill>
              <a:latin typeface="Montserrat SemiBold"/>
              <a:ea typeface="Montserrat SemiBold"/>
              <a:cs typeface="Montserrat SemiBold"/>
              <a:sym typeface="Montserrat SemiBold"/>
            </a:endParaRPr>
          </a:p>
          <a:p>
            <a:pPr indent="0" lvl="0" marL="0" rtl="0" algn="l">
              <a:spcBef>
                <a:spcPts val="0"/>
              </a:spcBef>
              <a:spcAft>
                <a:spcPts val="0"/>
              </a:spcAft>
              <a:buNone/>
            </a:pPr>
            <a:r>
              <a:rPr lang="fr-FR" sz="1300">
                <a:solidFill>
                  <a:schemeClr val="dk1"/>
                </a:solidFill>
                <a:latin typeface="Montserrat SemiBold"/>
                <a:ea typeface="Montserrat SemiBold"/>
                <a:cs typeface="Montserrat SemiBold"/>
                <a:sym typeface="Montserrat SemiBold"/>
              </a:rPr>
              <a:t>données co</a:t>
            </a:r>
            <a:r>
              <a:rPr lang="fr-FR" sz="1300">
                <a:solidFill>
                  <a:schemeClr val="dk1"/>
                </a:solidFill>
                <a:latin typeface="Montserrat SemiBold"/>
                <a:ea typeface="Montserrat SemiBold"/>
                <a:cs typeface="Montserrat SemiBold"/>
                <a:sym typeface="Montserrat SemiBold"/>
              </a:rPr>
              <a:t>mmunes à to</a:t>
            </a:r>
            <a:r>
              <a:rPr lang="fr-FR" sz="1300">
                <a:solidFill>
                  <a:schemeClr val="dk1"/>
                </a:solidFill>
                <a:latin typeface="Montserrat SemiBold"/>
                <a:ea typeface="Montserrat SemiBold"/>
                <a:cs typeface="Montserrat SemiBold"/>
                <a:sym typeface="Montserrat SemiBold"/>
              </a:rPr>
              <a:t>us les EDS</a:t>
            </a:r>
            <a:r>
              <a:rPr lang="fr-FR" sz="1300">
                <a:solidFill>
                  <a:schemeClr val="dk1"/>
                </a:solidFill>
                <a:latin typeface="Montserrat SemiBold"/>
                <a:ea typeface="Montserrat SemiBold"/>
                <a:cs typeface="Montserrat SemiBold"/>
                <a:sym typeface="Montserrat SemiBold"/>
              </a:rPr>
              <a:t> hospitaliers” </a:t>
            </a:r>
            <a:endParaRPr sz="1300">
              <a:solidFill>
                <a:schemeClr val="dk1"/>
              </a:solidFill>
              <a:latin typeface="Montserrat SemiBold"/>
              <a:ea typeface="Montserrat SemiBold"/>
              <a:cs typeface="Montserrat SemiBold"/>
              <a:sym typeface="Montserrat SemiBold"/>
            </a:endParaRPr>
          </a:p>
        </p:txBody>
      </p:sp>
      <p:pic>
        <p:nvPicPr>
          <p:cNvPr id="456" name="Google Shape;456;p38"/>
          <p:cNvPicPr preferRelativeResize="0"/>
          <p:nvPr/>
        </p:nvPicPr>
        <p:blipFill>
          <a:blip r:embed="rId4">
            <a:alphaModFix/>
          </a:blip>
          <a:stretch>
            <a:fillRect/>
          </a:stretch>
        </p:blipFill>
        <p:spPr>
          <a:xfrm>
            <a:off x="5961150" y="1170825"/>
            <a:ext cx="403200" cy="403200"/>
          </a:xfrm>
          <a:prstGeom prst="rect">
            <a:avLst/>
          </a:prstGeom>
          <a:noFill/>
          <a:ln>
            <a:noFill/>
          </a:ln>
        </p:spPr>
      </p:pic>
      <p:grpSp>
        <p:nvGrpSpPr>
          <p:cNvPr id="457" name="Google Shape;457;p38"/>
          <p:cNvGrpSpPr/>
          <p:nvPr/>
        </p:nvGrpSpPr>
        <p:grpSpPr>
          <a:xfrm>
            <a:off x="8094199" y="4047591"/>
            <a:ext cx="1456612" cy="1457082"/>
            <a:chOff x="27245" y="4113271"/>
            <a:chExt cx="1251600" cy="1251466"/>
          </a:xfrm>
        </p:grpSpPr>
        <p:sp>
          <p:nvSpPr>
            <p:cNvPr id="458" name="Google Shape;458;p38"/>
            <p:cNvSpPr/>
            <p:nvPr/>
          </p:nvSpPr>
          <p:spPr>
            <a:xfrm>
              <a:off x="27245" y="4113271"/>
              <a:ext cx="1251600" cy="12156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p38"/>
            <p:cNvSpPr txBox="1"/>
            <p:nvPr/>
          </p:nvSpPr>
          <p:spPr>
            <a:xfrm>
              <a:off x="90691" y="4240937"/>
              <a:ext cx="1124700" cy="1123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fr-FR" sz="900">
                  <a:solidFill>
                    <a:srgbClr val="1D7293"/>
                  </a:solidFill>
                  <a:latin typeface="Montserrat"/>
                  <a:ea typeface="Montserrat"/>
                  <a:cs typeface="Montserrat"/>
                  <a:sym typeface="Montserrat"/>
                </a:rPr>
                <a:t>Un </a:t>
              </a:r>
              <a:r>
                <a:rPr lang="fr-FR" sz="900">
                  <a:solidFill>
                    <a:srgbClr val="1D7293"/>
                  </a:solidFill>
                  <a:latin typeface="Montserrat SemiBold"/>
                  <a:ea typeface="Montserrat SemiBold"/>
                  <a:cs typeface="Montserrat SemiBold"/>
                  <a:sym typeface="Montserrat SemiBold"/>
                </a:rPr>
                <a:t>socle commun </a:t>
              </a:r>
              <a:r>
                <a:rPr lang="fr-FR" sz="900">
                  <a:solidFill>
                    <a:srgbClr val="1D7293"/>
                  </a:solidFill>
                  <a:latin typeface="Montserrat"/>
                  <a:ea typeface="Montserrat"/>
                  <a:cs typeface="Montserrat"/>
                  <a:sym typeface="Montserrat"/>
                </a:rPr>
                <a:t>de </a:t>
              </a:r>
              <a:r>
                <a:rPr lang="fr-FR" sz="1100">
                  <a:solidFill>
                    <a:srgbClr val="1D7293"/>
                  </a:solidFill>
                  <a:latin typeface="Montserrat SemiBold"/>
                  <a:ea typeface="Montserrat SemiBold"/>
                  <a:cs typeface="Montserrat SemiBold"/>
                  <a:sym typeface="Montserrat SemiBold"/>
                </a:rPr>
                <a:t>51 items</a:t>
              </a:r>
              <a:r>
                <a:rPr lang="fr-FR" sz="900">
                  <a:solidFill>
                    <a:srgbClr val="1D7293"/>
                  </a:solidFill>
                  <a:latin typeface="Montserrat"/>
                  <a:ea typeface="Montserrat"/>
                  <a:cs typeface="Montserrat"/>
                  <a:sym typeface="Montserrat"/>
                </a:rPr>
                <a:t> répartis en </a:t>
              </a:r>
              <a:r>
                <a:rPr lang="fr-FR" sz="900">
                  <a:solidFill>
                    <a:srgbClr val="1D7293"/>
                  </a:solidFill>
                  <a:latin typeface="Montserrat SemiBold"/>
                  <a:ea typeface="Montserrat SemiBold"/>
                  <a:cs typeface="Montserrat SemiBold"/>
                  <a:sym typeface="Montserrat SemiBold"/>
                </a:rPr>
                <a:t>5 catégories</a:t>
              </a:r>
              <a:r>
                <a:rPr lang="fr-FR" sz="900">
                  <a:solidFill>
                    <a:srgbClr val="1D7293"/>
                  </a:solidFill>
                  <a:latin typeface="Montserrat"/>
                  <a:ea typeface="Montserrat"/>
                  <a:cs typeface="Montserrat"/>
                  <a:sym typeface="Montserrat"/>
                </a:rPr>
                <a:t> et selon </a:t>
              </a:r>
              <a:r>
                <a:rPr lang="fr-FR" sz="900">
                  <a:solidFill>
                    <a:srgbClr val="1D7293"/>
                  </a:solidFill>
                  <a:latin typeface="Montserrat SemiBold"/>
                  <a:ea typeface="Montserrat SemiBold"/>
                  <a:cs typeface="Montserrat SemiBold"/>
                  <a:sym typeface="Montserrat SemiBold"/>
                </a:rPr>
                <a:t>2 niveaux de priorité d’intégration</a:t>
              </a:r>
              <a:endParaRPr sz="900">
                <a:solidFill>
                  <a:srgbClr val="1D7293"/>
                </a:solidFill>
                <a:latin typeface="Montserrat SemiBold"/>
                <a:ea typeface="Montserrat SemiBold"/>
                <a:cs typeface="Montserrat SemiBold"/>
                <a:sym typeface="Montserrat SemiBold"/>
              </a:endParaRPr>
            </a:p>
            <a:p>
              <a:pPr indent="0" lvl="0" marL="0" rtl="0" algn="ctr">
                <a:spcBef>
                  <a:spcPts val="0"/>
                </a:spcBef>
                <a:spcAft>
                  <a:spcPts val="0"/>
                </a:spcAft>
                <a:buNone/>
              </a:pPr>
              <a:r>
                <a:rPr lang="fr-FR" sz="800">
                  <a:solidFill>
                    <a:srgbClr val="1D7293"/>
                  </a:solidFill>
                  <a:latin typeface="Montserrat"/>
                  <a:ea typeface="Montserrat"/>
                  <a:cs typeface="Montserrat"/>
                  <a:sym typeface="Montserrat"/>
                </a:rPr>
                <a:t>(P1, P2)</a:t>
              </a:r>
              <a:endParaRPr sz="800">
                <a:solidFill>
                  <a:srgbClr val="1D7293"/>
                </a:solidFill>
                <a:latin typeface="Montserrat"/>
                <a:ea typeface="Montserrat"/>
                <a:cs typeface="Montserrat"/>
                <a:sym typeface="Montserrat"/>
              </a:endParaRPr>
            </a:p>
          </p:txBody>
        </p:sp>
      </p:grpSp>
      <p:sp>
        <p:nvSpPr>
          <p:cNvPr id="460" name="Google Shape;460;p38"/>
          <p:cNvSpPr/>
          <p:nvPr/>
        </p:nvSpPr>
        <p:spPr>
          <a:xfrm>
            <a:off x="6560700" y="4118588"/>
            <a:ext cx="1387200" cy="365100"/>
          </a:xfrm>
          <a:prstGeom prst="flowChartAlternateProcess">
            <a:avLst/>
          </a:prstGeom>
          <a:solidFill>
            <a:schemeClr val="accen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700"/>
              <a:buFont typeface="Arial"/>
              <a:buNone/>
            </a:pPr>
            <a:r>
              <a:rPr lang="fr-FR" sz="800">
                <a:latin typeface="Montserrat Medium"/>
                <a:ea typeface="Montserrat Medium"/>
                <a:cs typeface="Montserrat Medium"/>
                <a:sym typeface="Montserrat Medium"/>
              </a:rPr>
              <a:t>Données socio-</a:t>
            </a:r>
            <a:endParaRPr sz="800">
              <a:latin typeface="Montserrat Medium"/>
              <a:ea typeface="Montserrat Medium"/>
              <a:cs typeface="Montserrat Medium"/>
              <a:sym typeface="Montserrat Medium"/>
            </a:endParaRPr>
          </a:p>
          <a:p>
            <a:pPr indent="0" lvl="0" marL="0" marR="0" rtl="0" algn="ctr">
              <a:lnSpc>
                <a:spcPct val="100000"/>
              </a:lnSpc>
              <a:spcBef>
                <a:spcPts val="0"/>
              </a:spcBef>
              <a:spcAft>
                <a:spcPts val="0"/>
              </a:spcAft>
              <a:buClr>
                <a:srgbClr val="000000"/>
              </a:buClr>
              <a:buSzPts val="700"/>
              <a:buFont typeface="Arial"/>
              <a:buNone/>
            </a:pPr>
            <a:r>
              <a:rPr lang="fr-FR" sz="800">
                <a:latin typeface="Montserrat Medium"/>
                <a:ea typeface="Montserrat Medium"/>
                <a:cs typeface="Montserrat Medium"/>
                <a:sym typeface="Montserrat Medium"/>
              </a:rPr>
              <a:t>démographiques</a:t>
            </a:r>
            <a:endParaRPr sz="800">
              <a:latin typeface="Montserrat Medium"/>
              <a:ea typeface="Montserrat Medium"/>
              <a:cs typeface="Montserrat Medium"/>
              <a:sym typeface="Montserrat Medium"/>
            </a:endParaRPr>
          </a:p>
        </p:txBody>
      </p:sp>
      <p:sp>
        <p:nvSpPr>
          <p:cNvPr id="461" name="Google Shape;461;p38"/>
          <p:cNvSpPr/>
          <p:nvPr/>
        </p:nvSpPr>
        <p:spPr>
          <a:xfrm>
            <a:off x="6416400" y="4615688"/>
            <a:ext cx="1290000" cy="365100"/>
          </a:xfrm>
          <a:prstGeom prst="flowChartAlternateProcess">
            <a:avLst/>
          </a:prstGeom>
          <a:solidFill>
            <a:schemeClr val="accen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700"/>
              <a:buFont typeface="Arial"/>
              <a:buNone/>
            </a:pPr>
            <a:r>
              <a:rPr lang="fr-FR" sz="800">
                <a:latin typeface="Montserrat Medium"/>
                <a:ea typeface="Montserrat Medium"/>
                <a:cs typeface="Montserrat Medium"/>
                <a:sym typeface="Montserrat Medium"/>
              </a:rPr>
              <a:t>Socle PMSI</a:t>
            </a:r>
            <a:endParaRPr i="0" sz="800" u="none" cap="none" strike="noStrike">
              <a:solidFill>
                <a:srgbClr val="000000"/>
              </a:solidFill>
              <a:latin typeface="Montserrat Medium"/>
              <a:ea typeface="Montserrat Medium"/>
              <a:cs typeface="Montserrat Medium"/>
              <a:sym typeface="Montserrat Medium"/>
            </a:endParaRPr>
          </a:p>
        </p:txBody>
      </p:sp>
      <p:sp>
        <p:nvSpPr>
          <p:cNvPr id="462" name="Google Shape;462;p38"/>
          <p:cNvSpPr/>
          <p:nvPr/>
        </p:nvSpPr>
        <p:spPr>
          <a:xfrm>
            <a:off x="6560700" y="5112800"/>
            <a:ext cx="1387200" cy="365100"/>
          </a:xfrm>
          <a:prstGeom prst="flowChartAlternateProcess">
            <a:avLst/>
          </a:prstGeom>
          <a:solidFill>
            <a:schemeClr val="accen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700"/>
              <a:buFont typeface="Arial"/>
              <a:buNone/>
            </a:pPr>
            <a:r>
              <a:rPr lang="fr-FR" sz="800">
                <a:latin typeface="Montserrat Medium"/>
                <a:ea typeface="Montserrat Medium"/>
                <a:cs typeface="Montserrat Medium"/>
                <a:sym typeface="Montserrat Medium"/>
              </a:rPr>
              <a:t>Résultats de biologie</a:t>
            </a:r>
            <a:endParaRPr i="0" sz="800" u="none" cap="none" strike="noStrike">
              <a:solidFill>
                <a:srgbClr val="000000"/>
              </a:solidFill>
              <a:latin typeface="Montserrat Medium"/>
              <a:ea typeface="Montserrat Medium"/>
              <a:cs typeface="Montserrat Medium"/>
              <a:sym typeface="Montserrat Medium"/>
            </a:endParaRPr>
          </a:p>
        </p:txBody>
      </p:sp>
      <p:sp>
        <p:nvSpPr>
          <p:cNvPr id="463" name="Google Shape;463;p38"/>
          <p:cNvSpPr/>
          <p:nvPr/>
        </p:nvSpPr>
        <p:spPr>
          <a:xfrm>
            <a:off x="9643800" y="4118588"/>
            <a:ext cx="1290000" cy="365100"/>
          </a:xfrm>
          <a:prstGeom prst="flowChartAlternateProcess">
            <a:avLst/>
          </a:prstGeom>
          <a:solidFill>
            <a:schemeClr val="accen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700"/>
              <a:buFont typeface="Arial"/>
              <a:buNone/>
            </a:pPr>
            <a:r>
              <a:rPr lang="fr-FR" sz="800">
                <a:latin typeface="Montserrat Medium"/>
                <a:ea typeface="Montserrat Medium"/>
                <a:cs typeface="Montserrat Medium"/>
                <a:sym typeface="Montserrat Medium"/>
              </a:rPr>
              <a:t>Données médicamenteuses</a:t>
            </a:r>
            <a:endParaRPr sz="800">
              <a:latin typeface="Montserrat Medium"/>
              <a:ea typeface="Montserrat Medium"/>
              <a:cs typeface="Montserrat Medium"/>
              <a:sym typeface="Montserrat Medium"/>
            </a:endParaRPr>
          </a:p>
        </p:txBody>
      </p:sp>
      <p:sp>
        <p:nvSpPr>
          <p:cNvPr id="464" name="Google Shape;464;p38"/>
          <p:cNvSpPr/>
          <p:nvPr/>
        </p:nvSpPr>
        <p:spPr>
          <a:xfrm>
            <a:off x="9806875" y="4691900"/>
            <a:ext cx="1290000" cy="652500"/>
          </a:xfrm>
          <a:prstGeom prst="flowChartAlternateProcess">
            <a:avLst/>
          </a:prstGeom>
          <a:solidFill>
            <a:schemeClr val="accen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700"/>
              <a:buFont typeface="Arial"/>
              <a:buNone/>
            </a:pPr>
            <a:r>
              <a:rPr lang="fr-FR" sz="800">
                <a:latin typeface="Montserrat Medium"/>
                <a:ea typeface="Montserrat Medium"/>
                <a:cs typeface="Montserrat Medium"/>
                <a:sym typeface="Montserrat Medium"/>
              </a:rPr>
              <a:t>Données d’examen clinique </a:t>
            </a:r>
            <a:br>
              <a:rPr lang="fr-FR" sz="800">
                <a:latin typeface="Montserrat"/>
                <a:ea typeface="Montserrat"/>
                <a:cs typeface="Montserrat"/>
                <a:sym typeface="Montserrat"/>
              </a:rPr>
            </a:br>
            <a:endParaRPr sz="300">
              <a:latin typeface="Montserrat"/>
              <a:ea typeface="Montserrat"/>
              <a:cs typeface="Montserrat"/>
              <a:sym typeface="Montserrat"/>
            </a:endParaRPr>
          </a:p>
          <a:p>
            <a:pPr indent="0" lvl="0" marL="0" marR="0" rtl="0" algn="l">
              <a:lnSpc>
                <a:spcPct val="100000"/>
              </a:lnSpc>
              <a:spcBef>
                <a:spcPts val="0"/>
              </a:spcBef>
              <a:spcAft>
                <a:spcPts val="0"/>
              </a:spcAft>
              <a:buNone/>
            </a:pPr>
            <a:r>
              <a:rPr lang="fr-FR" sz="800">
                <a:latin typeface="Montserrat"/>
                <a:ea typeface="Montserrat"/>
                <a:cs typeface="Montserrat"/>
                <a:sym typeface="Montserrat"/>
              </a:rPr>
              <a:t>- </a:t>
            </a:r>
            <a:r>
              <a:rPr lang="fr-FR" sz="800">
                <a:latin typeface="Montserrat"/>
                <a:ea typeface="Montserrat"/>
                <a:cs typeface="Montserrat"/>
                <a:sym typeface="Montserrat"/>
              </a:rPr>
              <a:t>Dossier de soin </a:t>
            </a:r>
            <a:endParaRPr sz="800">
              <a:latin typeface="Montserrat"/>
              <a:ea typeface="Montserrat"/>
              <a:cs typeface="Montserrat"/>
              <a:sym typeface="Montserrat"/>
            </a:endParaRPr>
          </a:p>
          <a:p>
            <a:pPr indent="0" lvl="0" marL="0" marR="0" rtl="0" algn="l">
              <a:lnSpc>
                <a:spcPct val="100000"/>
              </a:lnSpc>
              <a:spcBef>
                <a:spcPts val="0"/>
              </a:spcBef>
              <a:spcAft>
                <a:spcPts val="0"/>
              </a:spcAft>
              <a:buNone/>
            </a:pPr>
            <a:r>
              <a:rPr lang="fr-FR" sz="800">
                <a:latin typeface="Montserrat"/>
                <a:ea typeface="Montserrat"/>
                <a:cs typeface="Montserrat"/>
                <a:sym typeface="Montserrat"/>
              </a:rPr>
              <a:t>- Style de vie</a:t>
            </a:r>
            <a:endParaRPr sz="800">
              <a:latin typeface="Montserrat"/>
              <a:ea typeface="Montserrat"/>
              <a:cs typeface="Montserrat"/>
              <a:sym typeface="Montserrat"/>
            </a:endParaRPr>
          </a:p>
        </p:txBody>
      </p:sp>
      <p:sp>
        <p:nvSpPr>
          <p:cNvPr id="465" name="Google Shape;465;p38"/>
          <p:cNvSpPr txBox="1"/>
          <p:nvPr/>
        </p:nvSpPr>
        <p:spPr>
          <a:xfrm>
            <a:off x="7706400" y="3971400"/>
            <a:ext cx="308100" cy="253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FR" sz="700">
                <a:solidFill>
                  <a:schemeClr val="dk1"/>
                </a:solidFill>
                <a:latin typeface="Montserrat Medium"/>
                <a:ea typeface="Montserrat Medium"/>
                <a:cs typeface="Montserrat Medium"/>
                <a:sym typeface="Montserrat Medium"/>
              </a:rPr>
              <a:t>P1</a:t>
            </a:r>
            <a:endParaRPr sz="700">
              <a:solidFill>
                <a:schemeClr val="dk1"/>
              </a:solidFill>
              <a:latin typeface="Montserrat Medium"/>
              <a:ea typeface="Montserrat Medium"/>
              <a:cs typeface="Montserrat Medium"/>
              <a:sym typeface="Montserrat Medium"/>
            </a:endParaRPr>
          </a:p>
        </p:txBody>
      </p:sp>
      <p:sp>
        <p:nvSpPr>
          <p:cNvPr id="466" name="Google Shape;466;p38"/>
          <p:cNvSpPr txBox="1"/>
          <p:nvPr/>
        </p:nvSpPr>
        <p:spPr>
          <a:xfrm>
            <a:off x="7476175" y="4466700"/>
            <a:ext cx="308100" cy="253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FR" sz="700">
                <a:solidFill>
                  <a:schemeClr val="dk1"/>
                </a:solidFill>
                <a:latin typeface="Montserrat Medium"/>
                <a:ea typeface="Montserrat Medium"/>
                <a:cs typeface="Montserrat Medium"/>
                <a:sym typeface="Montserrat Medium"/>
              </a:rPr>
              <a:t>P1</a:t>
            </a:r>
            <a:endParaRPr sz="700">
              <a:solidFill>
                <a:schemeClr val="dk1"/>
              </a:solidFill>
              <a:latin typeface="Montserrat Medium"/>
              <a:ea typeface="Montserrat Medium"/>
              <a:cs typeface="Montserrat Medium"/>
              <a:sym typeface="Montserrat Medium"/>
            </a:endParaRPr>
          </a:p>
        </p:txBody>
      </p:sp>
      <p:sp>
        <p:nvSpPr>
          <p:cNvPr id="467" name="Google Shape;467;p38"/>
          <p:cNvSpPr txBox="1"/>
          <p:nvPr/>
        </p:nvSpPr>
        <p:spPr>
          <a:xfrm>
            <a:off x="7706400" y="4962000"/>
            <a:ext cx="308100" cy="253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FR" sz="700">
                <a:solidFill>
                  <a:schemeClr val="dk1"/>
                </a:solidFill>
                <a:latin typeface="Montserrat Medium"/>
                <a:ea typeface="Montserrat Medium"/>
                <a:cs typeface="Montserrat Medium"/>
                <a:sym typeface="Montserrat Medium"/>
              </a:rPr>
              <a:t>P1</a:t>
            </a:r>
            <a:endParaRPr sz="700">
              <a:solidFill>
                <a:schemeClr val="dk1"/>
              </a:solidFill>
              <a:latin typeface="Montserrat Medium"/>
              <a:ea typeface="Montserrat Medium"/>
              <a:cs typeface="Montserrat Medium"/>
              <a:sym typeface="Montserrat Medium"/>
            </a:endParaRPr>
          </a:p>
        </p:txBody>
      </p:sp>
      <p:sp>
        <p:nvSpPr>
          <p:cNvPr id="468" name="Google Shape;468;p38"/>
          <p:cNvSpPr txBox="1"/>
          <p:nvPr/>
        </p:nvSpPr>
        <p:spPr>
          <a:xfrm>
            <a:off x="10684675" y="3971400"/>
            <a:ext cx="308100" cy="253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FR" sz="700">
                <a:solidFill>
                  <a:schemeClr val="dk1"/>
                </a:solidFill>
                <a:latin typeface="Montserrat Medium"/>
                <a:ea typeface="Montserrat Medium"/>
                <a:cs typeface="Montserrat Medium"/>
                <a:sym typeface="Montserrat Medium"/>
              </a:rPr>
              <a:t>P1</a:t>
            </a:r>
            <a:endParaRPr sz="700">
              <a:solidFill>
                <a:schemeClr val="dk1"/>
              </a:solidFill>
              <a:latin typeface="Montserrat Medium"/>
              <a:ea typeface="Montserrat Medium"/>
              <a:cs typeface="Montserrat Medium"/>
              <a:sym typeface="Montserrat Medium"/>
            </a:endParaRPr>
          </a:p>
        </p:txBody>
      </p:sp>
      <p:sp>
        <p:nvSpPr>
          <p:cNvPr id="469" name="Google Shape;469;p38"/>
          <p:cNvSpPr txBox="1"/>
          <p:nvPr/>
        </p:nvSpPr>
        <p:spPr>
          <a:xfrm>
            <a:off x="10830600" y="4939275"/>
            <a:ext cx="308100" cy="253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FR" sz="700">
                <a:solidFill>
                  <a:schemeClr val="dk1"/>
                </a:solidFill>
                <a:latin typeface="Montserrat Medium"/>
                <a:ea typeface="Montserrat Medium"/>
                <a:cs typeface="Montserrat Medium"/>
                <a:sym typeface="Montserrat Medium"/>
              </a:rPr>
              <a:t>P1</a:t>
            </a:r>
            <a:endParaRPr sz="700">
              <a:solidFill>
                <a:schemeClr val="dk1"/>
              </a:solidFill>
              <a:latin typeface="Montserrat Medium"/>
              <a:ea typeface="Montserrat Medium"/>
              <a:cs typeface="Montserrat Medium"/>
              <a:sym typeface="Montserrat Medium"/>
            </a:endParaRPr>
          </a:p>
        </p:txBody>
      </p:sp>
      <p:sp>
        <p:nvSpPr>
          <p:cNvPr id="470" name="Google Shape;470;p38"/>
          <p:cNvSpPr txBox="1"/>
          <p:nvPr/>
        </p:nvSpPr>
        <p:spPr>
          <a:xfrm>
            <a:off x="10830600" y="5065750"/>
            <a:ext cx="368100" cy="253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FR" sz="700">
                <a:solidFill>
                  <a:schemeClr val="dk1"/>
                </a:solidFill>
                <a:latin typeface="Montserrat Medium"/>
                <a:ea typeface="Montserrat Medium"/>
                <a:cs typeface="Montserrat Medium"/>
                <a:sym typeface="Montserrat Medium"/>
              </a:rPr>
              <a:t>P2</a:t>
            </a:r>
            <a:endParaRPr sz="700">
              <a:solidFill>
                <a:schemeClr val="dk1"/>
              </a:solidFill>
              <a:latin typeface="Montserrat Medium"/>
              <a:ea typeface="Montserrat Medium"/>
              <a:cs typeface="Montserrat Medium"/>
              <a:sym typeface="Montserrat Medium"/>
            </a:endParaRPr>
          </a:p>
        </p:txBody>
      </p:sp>
      <p:sp>
        <p:nvSpPr>
          <p:cNvPr id="471" name="Google Shape;471;p38"/>
          <p:cNvSpPr txBox="1"/>
          <p:nvPr/>
        </p:nvSpPr>
        <p:spPr>
          <a:xfrm>
            <a:off x="5867400" y="5636525"/>
            <a:ext cx="5684700" cy="36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fr-FR" sz="1000">
                <a:latin typeface="Montserrat"/>
                <a:ea typeface="Montserrat"/>
                <a:cs typeface="Montserrat"/>
                <a:sym typeface="Montserrat"/>
              </a:rPr>
              <a:t>Le détail des données du socle commun pour les EDSH est disponible en annexe 2.</a:t>
            </a:r>
            <a:endParaRPr i="1" sz="1000">
              <a:latin typeface="Montserrat"/>
              <a:ea typeface="Montserrat"/>
              <a:cs typeface="Montserrat"/>
              <a:sym typeface="Montserrat"/>
            </a:endParaRPr>
          </a:p>
        </p:txBody>
      </p:sp>
      <p:pic>
        <p:nvPicPr>
          <p:cNvPr id="472" name="Google Shape;472;p38"/>
          <p:cNvPicPr preferRelativeResize="0"/>
          <p:nvPr/>
        </p:nvPicPr>
        <p:blipFill>
          <a:blip r:embed="rId3">
            <a:alphaModFix/>
          </a:blip>
          <a:stretch>
            <a:fillRect/>
          </a:stretch>
        </p:blipFill>
        <p:spPr>
          <a:xfrm>
            <a:off x="998275" y="5268100"/>
            <a:ext cx="216026" cy="216026"/>
          </a:xfrm>
          <a:prstGeom prst="rect">
            <a:avLst/>
          </a:prstGeom>
          <a:noFill/>
          <a:ln>
            <a:noFill/>
          </a:ln>
        </p:spPr>
      </p:pic>
      <p:pic>
        <p:nvPicPr>
          <p:cNvPr id="473" name="Google Shape;473;p38"/>
          <p:cNvPicPr preferRelativeResize="0"/>
          <p:nvPr/>
        </p:nvPicPr>
        <p:blipFill>
          <a:blip r:embed="rId3">
            <a:alphaModFix/>
          </a:blip>
          <a:stretch>
            <a:fillRect/>
          </a:stretch>
        </p:blipFill>
        <p:spPr>
          <a:xfrm>
            <a:off x="998275" y="5711062"/>
            <a:ext cx="216026" cy="21602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7" name="Shape 477"/>
        <p:cNvGrpSpPr/>
        <p:nvPr/>
      </p:nvGrpSpPr>
      <p:grpSpPr>
        <a:xfrm>
          <a:off x="0" y="0"/>
          <a:ext cx="0" cy="0"/>
          <a:chOff x="0" y="0"/>
          <a:chExt cx="0" cy="0"/>
        </a:xfrm>
      </p:grpSpPr>
      <p:sp>
        <p:nvSpPr>
          <p:cNvPr id="478" name="Google Shape;478;p39"/>
          <p:cNvSpPr/>
          <p:nvPr/>
        </p:nvSpPr>
        <p:spPr>
          <a:xfrm>
            <a:off x="712800" y="2705368"/>
            <a:ext cx="10766400" cy="1580700"/>
          </a:xfrm>
          <a:prstGeom prst="flowChartAlternateProcess">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t/>
            </a:r>
            <a:endParaRPr sz="800">
              <a:latin typeface="Montserrat Medium"/>
              <a:ea typeface="Montserrat Medium"/>
              <a:cs typeface="Montserrat Medium"/>
              <a:sym typeface="Montserrat Medium"/>
            </a:endParaRPr>
          </a:p>
        </p:txBody>
      </p:sp>
      <p:sp>
        <p:nvSpPr>
          <p:cNvPr id="479" name="Google Shape;479;p39"/>
          <p:cNvSpPr txBox="1"/>
          <p:nvPr>
            <p:ph idx="12" type="sldNum"/>
          </p:nvPr>
        </p:nvSpPr>
        <p:spPr>
          <a:xfrm>
            <a:off x="10838688" y="6356351"/>
            <a:ext cx="5151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fr-FR"/>
              <a:t>‹#›</a:t>
            </a:fld>
            <a:endParaRPr/>
          </a:p>
        </p:txBody>
      </p:sp>
      <p:sp>
        <p:nvSpPr>
          <p:cNvPr id="480" name="Google Shape;480;p39"/>
          <p:cNvSpPr txBox="1"/>
          <p:nvPr>
            <p:ph type="title"/>
          </p:nvPr>
        </p:nvSpPr>
        <p:spPr>
          <a:xfrm>
            <a:off x="838200" y="365125"/>
            <a:ext cx="10515600" cy="5943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fr-FR" sz="2500"/>
              <a:t>Appariement des données de mon EDS à la base principale du SNDS</a:t>
            </a:r>
            <a:endParaRPr sz="2500"/>
          </a:p>
        </p:txBody>
      </p:sp>
      <p:sp>
        <p:nvSpPr>
          <p:cNvPr id="481" name="Google Shape;481;p39"/>
          <p:cNvSpPr/>
          <p:nvPr/>
        </p:nvSpPr>
        <p:spPr>
          <a:xfrm>
            <a:off x="6328200" y="4752475"/>
            <a:ext cx="4873200" cy="1661100"/>
          </a:xfrm>
          <a:prstGeom prst="roundRect">
            <a:avLst>
              <a:gd fmla="val 8576" name="adj"/>
            </a:avLst>
          </a:prstGeom>
          <a:solidFill>
            <a:srgbClr val="FFFFFF"/>
          </a:solidFill>
          <a:ln cap="flat" cmpd="sng" w="19050">
            <a:solidFill>
              <a:srgbClr val="612491"/>
            </a:solidFill>
            <a:prstDash val="solid"/>
            <a:round/>
            <a:headEnd len="sm" w="sm" type="none"/>
            <a:tailEnd len="sm" w="sm" type="none"/>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612491"/>
              </a:solidFill>
              <a:latin typeface="Montserrat"/>
              <a:ea typeface="Montserrat"/>
              <a:cs typeface="Montserrat"/>
              <a:sym typeface="Montserrat"/>
            </a:endParaRPr>
          </a:p>
        </p:txBody>
      </p:sp>
      <p:sp>
        <p:nvSpPr>
          <p:cNvPr id="482" name="Google Shape;482;p39"/>
          <p:cNvSpPr txBox="1"/>
          <p:nvPr/>
        </p:nvSpPr>
        <p:spPr>
          <a:xfrm>
            <a:off x="6831975" y="4813075"/>
            <a:ext cx="4369500" cy="36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FR" sz="1100">
                <a:latin typeface="Montserrat Medium"/>
                <a:ea typeface="Montserrat Medium"/>
                <a:cs typeface="Montserrat Medium"/>
                <a:sym typeface="Montserrat Medium"/>
              </a:rPr>
              <a:t>Guide pédagogique - Ap</a:t>
            </a:r>
            <a:r>
              <a:rPr lang="fr-FR" sz="1100">
                <a:latin typeface="Montserrat Medium"/>
                <a:ea typeface="Montserrat Medium"/>
                <a:cs typeface="Montserrat Medium"/>
                <a:sym typeface="Montserrat Medium"/>
              </a:rPr>
              <a:t>pariement au SNDS</a:t>
            </a:r>
            <a:endParaRPr sz="1100">
              <a:latin typeface="Montserrat Medium"/>
              <a:ea typeface="Montserrat Medium"/>
              <a:cs typeface="Montserrat Medium"/>
              <a:sym typeface="Montserrat Medium"/>
            </a:endParaRPr>
          </a:p>
          <a:p>
            <a:pPr indent="0" lvl="0" marL="0" rtl="0" algn="l">
              <a:spcBef>
                <a:spcPts val="0"/>
              </a:spcBef>
              <a:spcAft>
                <a:spcPts val="0"/>
              </a:spcAft>
              <a:buNone/>
            </a:pPr>
            <a:r>
              <a:t/>
            </a:r>
            <a:endParaRPr sz="1100">
              <a:latin typeface="Montserrat Medium"/>
              <a:ea typeface="Montserrat Medium"/>
              <a:cs typeface="Montserrat Medium"/>
              <a:sym typeface="Montserrat Medium"/>
            </a:endParaRPr>
          </a:p>
          <a:p>
            <a:pPr indent="0" lvl="0" marL="0" rtl="0" algn="l">
              <a:spcBef>
                <a:spcPts val="0"/>
              </a:spcBef>
              <a:spcAft>
                <a:spcPts val="0"/>
              </a:spcAft>
              <a:buNone/>
            </a:pPr>
            <a:r>
              <a:rPr lang="fr-FR" sz="1100">
                <a:latin typeface="Montserrat Medium"/>
                <a:ea typeface="Montserrat Medium"/>
                <a:cs typeface="Montserrat Medium"/>
                <a:sym typeface="Montserrat Medium"/>
              </a:rPr>
              <a:t>Fiche thématique “</a:t>
            </a:r>
            <a:r>
              <a:rPr lang="fr-FR" sz="1100" u="sng">
                <a:solidFill>
                  <a:schemeClr val="hlink"/>
                </a:solidFill>
                <a:latin typeface="Montserrat Medium"/>
                <a:ea typeface="Montserrat Medium"/>
                <a:cs typeface="Montserrat Medium"/>
                <a:sym typeface="Montserrat Medium"/>
                <a:hlinkClick r:id="rId3"/>
              </a:rPr>
              <a:t>Appariement de données au SNDS</a:t>
            </a:r>
            <a:r>
              <a:rPr lang="fr-FR" sz="1100">
                <a:latin typeface="Montserrat Medium"/>
                <a:ea typeface="Montserrat Medium"/>
                <a:cs typeface="Montserrat Medium"/>
                <a:sym typeface="Montserrat Medium"/>
              </a:rPr>
              <a:t>” sur le site de documentation collaborative du SNDS </a:t>
            </a:r>
            <a:br>
              <a:rPr lang="fr-FR" sz="1100">
                <a:latin typeface="Montserrat Medium"/>
                <a:ea typeface="Montserrat Medium"/>
                <a:cs typeface="Montserrat Medium"/>
                <a:sym typeface="Montserrat Medium"/>
              </a:rPr>
            </a:br>
            <a:endParaRPr sz="1100">
              <a:latin typeface="Montserrat Medium"/>
              <a:ea typeface="Montserrat Medium"/>
              <a:cs typeface="Montserrat Medium"/>
              <a:sym typeface="Montserrat Medium"/>
            </a:endParaRPr>
          </a:p>
          <a:p>
            <a:pPr indent="0" lvl="0" marL="0" rtl="0" algn="l">
              <a:spcBef>
                <a:spcPts val="0"/>
              </a:spcBef>
              <a:spcAft>
                <a:spcPts val="0"/>
              </a:spcAft>
              <a:buNone/>
            </a:pPr>
            <a:r>
              <a:rPr lang="fr-FR" sz="1100" u="sng">
                <a:solidFill>
                  <a:schemeClr val="hlink"/>
                </a:solidFill>
                <a:latin typeface="Montserrat Medium"/>
                <a:ea typeface="Montserrat Medium"/>
                <a:cs typeface="Montserrat Medium"/>
                <a:sym typeface="Montserrat Medium"/>
                <a:hlinkClick r:id="rId4"/>
              </a:rPr>
              <a:t>SNDS - Référentiel de sécurité - Guide d’accompagnement</a:t>
            </a:r>
            <a:endParaRPr sz="1100">
              <a:latin typeface="Montserrat Medium"/>
              <a:ea typeface="Montserrat Medium"/>
              <a:cs typeface="Montserrat Medium"/>
              <a:sym typeface="Montserrat Medium"/>
            </a:endParaRPr>
          </a:p>
          <a:p>
            <a:pPr indent="0" lvl="0" marL="0" rtl="0" algn="l">
              <a:spcBef>
                <a:spcPts val="0"/>
              </a:spcBef>
              <a:spcAft>
                <a:spcPts val="0"/>
              </a:spcAft>
              <a:buNone/>
            </a:pPr>
            <a:r>
              <a:t/>
            </a:r>
            <a:endParaRPr sz="1100">
              <a:latin typeface="Montserrat Medium"/>
              <a:ea typeface="Montserrat Medium"/>
              <a:cs typeface="Montserrat Medium"/>
              <a:sym typeface="Montserrat Medium"/>
            </a:endParaRPr>
          </a:p>
          <a:p>
            <a:pPr indent="0" lvl="0" marL="0" rtl="0" algn="l">
              <a:spcBef>
                <a:spcPts val="0"/>
              </a:spcBef>
              <a:spcAft>
                <a:spcPts val="0"/>
              </a:spcAft>
              <a:buNone/>
            </a:pPr>
            <a:r>
              <a:rPr lang="fr-FR" sz="1100">
                <a:latin typeface="Montserrat Medium"/>
                <a:ea typeface="Montserrat Medium"/>
                <a:cs typeface="Montserrat Medium"/>
                <a:sym typeface="Montserrat Medium"/>
              </a:rPr>
              <a:t>Fichier d’évaluation de la conformité SNDS </a:t>
            </a:r>
            <a:endParaRPr sz="1100">
              <a:latin typeface="Montserrat Medium"/>
              <a:ea typeface="Montserrat Medium"/>
              <a:cs typeface="Montserrat Medium"/>
              <a:sym typeface="Montserrat Medium"/>
            </a:endParaRPr>
          </a:p>
          <a:p>
            <a:pPr indent="0" lvl="0" marL="0" rtl="0" algn="l">
              <a:spcBef>
                <a:spcPts val="0"/>
              </a:spcBef>
              <a:spcAft>
                <a:spcPts val="0"/>
              </a:spcAft>
              <a:buNone/>
            </a:pPr>
            <a:r>
              <a:t/>
            </a:r>
            <a:endParaRPr sz="1100">
              <a:latin typeface="Montserrat Medium"/>
              <a:ea typeface="Montserrat Medium"/>
              <a:cs typeface="Montserrat Medium"/>
              <a:sym typeface="Montserrat Medium"/>
            </a:endParaRPr>
          </a:p>
          <a:p>
            <a:pPr indent="0" lvl="0" marL="0" rtl="0" algn="l">
              <a:spcBef>
                <a:spcPts val="0"/>
              </a:spcBef>
              <a:spcAft>
                <a:spcPts val="0"/>
              </a:spcAft>
              <a:buNone/>
            </a:pPr>
            <a:r>
              <a:t/>
            </a:r>
            <a:endParaRPr sz="1100">
              <a:latin typeface="Montserrat Medium"/>
              <a:ea typeface="Montserrat Medium"/>
              <a:cs typeface="Montserrat Medium"/>
              <a:sym typeface="Montserrat Medium"/>
            </a:endParaRPr>
          </a:p>
        </p:txBody>
      </p:sp>
      <p:pic>
        <p:nvPicPr>
          <p:cNvPr id="483" name="Google Shape;483;p39"/>
          <p:cNvPicPr preferRelativeResize="0"/>
          <p:nvPr/>
        </p:nvPicPr>
        <p:blipFill>
          <a:blip r:embed="rId5">
            <a:alphaModFix/>
          </a:blip>
          <a:stretch>
            <a:fillRect/>
          </a:stretch>
        </p:blipFill>
        <p:spPr>
          <a:xfrm>
            <a:off x="6468225" y="4887600"/>
            <a:ext cx="216026" cy="216026"/>
          </a:xfrm>
          <a:prstGeom prst="rect">
            <a:avLst/>
          </a:prstGeom>
          <a:noFill/>
          <a:ln>
            <a:noFill/>
          </a:ln>
        </p:spPr>
      </p:pic>
      <p:sp>
        <p:nvSpPr>
          <p:cNvPr id="484" name="Google Shape;484;p39"/>
          <p:cNvSpPr/>
          <p:nvPr/>
        </p:nvSpPr>
        <p:spPr>
          <a:xfrm>
            <a:off x="1073250" y="4840100"/>
            <a:ext cx="4797000" cy="1504800"/>
          </a:xfrm>
          <a:prstGeom prst="roundRect">
            <a:avLst>
              <a:gd fmla="val 1929" name="adj"/>
            </a:avLst>
          </a:prstGeom>
          <a:solidFill>
            <a:srgbClr val="F0EDF3"/>
          </a:solidFill>
          <a:ln cap="flat" cmpd="sng" w="19050">
            <a:solidFill>
              <a:srgbClr val="612491"/>
            </a:solidFill>
            <a:prstDash val="solid"/>
            <a:round/>
            <a:headEnd len="sm" w="sm" type="none"/>
            <a:tailEnd len="sm" w="sm" type="none"/>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612491"/>
              </a:solidFill>
              <a:latin typeface="Montserrat"/>
              <a:ea typeface="Montserrat"/>
              <a:cs typeface="Montserrat"/>
              <a:sym typeface="Montserrat"/>
            </a:endParaRPr>
          </a:p>
        </p:txBody>
      </p:sp>
      <p:sp>
        <p:nvSpPr>
          <p:cNvPr id="485" name="Google Shape;485;p39"/>
          <p:cNvSpPr txBox="1"/>
          <p:nvPr/>
        </p:nvSpPr>
        <p:spPr>
          <a:xfrm>
            <a:off x="1956750" y="4652525"/>
            <a:ext cx="3030000" cy="403200"/>
          </a:xfrm>
          <a:prstGeom prst="rect">
            <a:avLst/>
          </a:prstGeom>
          <a:solidFill>
            <a:schemeClr val="lt1"/>
          </a:solidFill>
          <a:ln cap="flat" cmpd="sng" w="19050">
            <a:solidFill>
              <a:schemeClr val="lt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fr-FR" sz="1300">
                <a:solidFill>
                  <a:schemeClr val="lt2"/>
                </a:solidFill>
                <a:latin typeface="Montserrat"/>
                <a:ea typeface="Montserrat"/>
                <a:cs typeface="Montserrat"/>
                <a:sym typeface="Montserrat"/>
              </a:rPr>
              <a:t>Les tâches que je dois accomplir</a:t>
            </a:r>
            <a:endParaRPr b="1" sz="1300">
              <a:solidFill>
                <a:schemeClr val="lt2"/>
              </a:solidFill>
              <a:latin typeface="Montserrat"/>
              <a:ea typeface="Montserrat"/>
              <a:cs typeface="Montserrat"/>
              <a:sym typeface="Montserrat"/>
            </a:endParaRPr>
          </a:p>
        </p:txBody>
      </p:sp>
      <p:sp>
        <p:nvSpPr>
          <p:cNvPr id="486" name="Google Shape;486;p39"/>
          <p:cNvSpPr txBox="1"/>
          <p:nvPr/>
        </p:nvSpPr>
        <p:spPr>
          <a:xfrm>
            <a:off x="1133250" y="5145075"/>
            <a:ext cx="4687200" cy="717300"/>
          </a:xfrm>
          <a:prstGeom prst="rect">
            <a:avLst/>
          </a:prstGeom>
          <a:noFill/>
          <a:ln>
            <a:noFill/>
          </a:ln>
        </p:spPr>
        <p:txBody>
          <a:bodyPr anchorCtr="0" anchor="t" bIns="91425" lIns="91425" spcFirstLastPara="1" rIns="91425" wrap="square" tIns="91425">
            <a:noAutofit/>
          </a:bodyPr>
          <a:lstStyle/>
          <a:p>
            <a:pPr indent="-292100" lvl="0" marL="457200" rtl="0" algn="l">
              <a:spcBef>
                <a:spcPts val="500"/>
              </a:spcBef>
              <a:spcAft>
                <a:spcPts val="0"/>
              </a:spcAft>
              <a:buSzPts val="1000"/>
              <a:buFont typeface="Montserrat"/>
              <a:buChar char="●"/>
            </a:pPr>
            <a:r>
              <a:rPr lang="fr-FR" sz="1000">
                <a:latin typeface="Montserrat"/>
                <a:ea typeface="Montserrat"/>
                <a:cs typeface="Montserrat"/>
                <a:sym typeface="Montserrat"/>
              </a:rPr>
              <a:t>Prendre connaissance des différentes possibilités d’appariement à la base principale du SNDS et choisir la plus pertinente pour moi le cas échéant. Le HDH peut apporter son appui.</a:t>
            </a:r>
            <a:endParaRPr sz="1000">
              <a:latin typeface="Montserrat"/>
              <a:ea typeface="Montserrat"/>
              <a:cs typeface="Montserrat"/>
              <a:sym typeface="Montserrat"/>
            </a:endParaRPr>
          </a:p>
          <a:p>
            <a:pPr indent="-292100" lvl="0" marL="457200" rtl="0" algn="l">
              <a:spcBef>
                <a:spcPts val="500"/>
              </a:spcBef>
              <a:spcAft>
                <a:spcPts val="0"/>
              </a:spcAft>
              <a:buSzPts val="1000"/>
              <a:buFont typeface="Montserrat"/>
              <a:buChar char="●"/>
            </a:pPr>
            <a:r>
              <a:rPr lang="fr-FR" sz="1000">
                <a:latin typeface="Montserrat"/>
                <a:ea typeface="Montserrat"/>
                <a:cs typeface="Montserrat"/>
                <a:sym typeface="Montserrat"/>
              </a:rPr>
              <a:t>M’assurer du respect des contraintes imposées par le référentiel SNDS.</a:t>
            </a:r>
            <a:endParaRPr sz="1000">
              <a:latin typeface="Montserrat"/>
              <a:ea typeface="Montserrat"/>
              <a:cs typeface="Montserrat"/>
              <a:sym typeface="Montserrat"/>
            </a:endParaRPr>
          </a:p>
        </p:txBody>
      </p:sp>
      <p:pic>
        <p:nvPicPr>
          <p:cNvPr id="487" name="Google Shape;487;p39"/>
          <p:cNvPicPr preferRelativeResize="0"/>
          <p:nvPr/>
        </p:nvPicPr>
        <p:blipFill>
          <a:blip r:embed="rId5">
            <a:alphaModFix/>
          </a:blip>
          <a:stretch>
            <a:fillRect/>
          </a:stretch>
        </p:blipFill>
        <p:spPr>
          <a:xfrm>
            <a:off x="6468225" y="5287025"/>
            <a:ext cx="216026" cy="216026"/>
          </a:xfrm>
          <a:prstGeom prst="rect">
            <a:avLst/>
          </a:prstGeom>
          <a:noFill/>
          <a:ln>
            <a:noFill/>
          </a:ln>
        </p:spPr>
      </p:pic>
      <p:pic>
        <p:nvPicPr>
          <p:cNvPr descr="Tableau" id="488" name="Google Shape;488;p39"/>
          <p:cNvPicPr preferRelativeResize="0"/>
          <p:nvPr/>
        </p:nvPicPr>
        <p:blipFill rotWithShape="1">
          <a:blip r:embed="rId6">
            <a:alphaModFix/>
          </a:blip>
          <a:srcRect b="21352" l="10004" r="10592" t="21295"/>
          <a:stretch/>
        </p:blipFill>
        <p:spPr>
          <a:xfrm>
            <a:off x="1183298" y="3258462"/>
            <a:ext cx="794796" cy="594265"/>
          </a:xfrm>
          <a:prstGeom prst="rect">
            <a:avLst/>
          </a:prstGeom>
          <a:noFill/>
          <a:ln>
            <a:noFill/>
          </a:ln>
        </p:spPr>
      </p:pic>
      <p:pic>
        <p:nvPicPr>
          <p:cNvPr descr="Tableau" id="489" name="Google Shape;489;p39"/>
          <p:cNvPicPr preferRelativeResize="0"/>
          <p:nvPr/>
        </p:nvPicPr>
        <p:blipFill rotWithShape="1">
          <a:blip r:embed="rId7">
            <a:alphaModFix/>
          </a:blip>
          <a:srcRect b="21352" l="10004" r="10592" t="21295"/>
          <a:stretch/>
        </p:blipFill>
        <p:spPr>
          <a:xfrm>
            <a:off x="2645019" y="3258472"/>
            <a:ext cx="795443" cy="594250"/>
          </a:xfrm>
          <a:prstGeom prst="rect">
            <a:avLst/>
          </a:prstGeom>
          <a:noFill/>
          <a:ln>
            <a:noFill/>
          </a:ln>
        </p:spPr>
      </p:pic>
      <p:pic>
        <p:nvPicPr>
          <p:cNvPr descr="Tableau" id="490" name="Google Shape;490;p39"/>
          <p:cNvPicPr preferRelativeResize="0"/>
          <p:nvPr/>
        </p:nvPicPr>
        <p:blipFill rotWithShape="1">
          <a:blip r:embed="rId8">
            <a:alphaModFix/>
          </a:blip>
          <a:srcRect b="21352" l="10992" r="61029" t="21295"/>
          <a:stretch/>
        </p:blipFill>
        <p:spPr>
          <a:xfrm>
            <a:off x="2364767" y="3258481"/>
            <a:ext cx="280247" cy="594229"/>
          </a:xfrm>
          <a:prstGeom prst="rect">
            <a:avLst/>
          </a:prstGeom>
          <a:noFill/>
          <a:ln>
            <a:noFill/>
          </a:ln>
        </p:spPr>
      </p:pic>
      <p:pic>
        <p:nvPicPr>
          <p:cNvPr descr="Tableau" id="491" name="Google Shape;491;p39"/>
          <p:cNvPicPr preferRelativeResize="0"/>
          <p:nvPr/>
        </p:nvPicPr>
        <p:blipFill rotWithShape="1">
          <a:blip r:embed="rId8">
            <a:alphaModFix/>
          </a:blip>
          <a:srcRect b="21352" l="10992" r="61029" t="21295"/>
          <a:stretch/>
        </p:blipFill>
        <p:spPr>
          <a:xfrm>
            <a:off x="903037" y="3258481"/>
            <a:ext cx="280247" cy="594229"/>
          </a:xfrm>
          <a:prstGeom prst="rect">
            <a:avLst/>
          </a:prstGeom>
          <a:noFill/>
          <a:ln>
            <a:noFill/>
          </a:ln>
        </p:spPr>
      </p:pic>
      <p:sp>
        <p:nvSpPr>
          <p:cNvPr id="492" name="Google Shape;492;p39"/>
          <p:cNvSpPr txBox="1"/>
          <p:nvPr/>
        </p:nvSpPr>
        <p:spPr>
          <a:xfrm>
            <a:off x="1358455" y="3869310"/>
            <a:ext cx="945900" cy="3381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0" i="0" lang="fr-FR" sz="1000" u="none" cap="none" strike="noStrike">
                <a:solidFill>
                  <a:srgbClr val="000000"/>
                </a:solidFill>
                <a:latin typeface="Montserrat"/>
                <a:ea typeface="Montserrat"/>
                <a:cs typeface="Montserrat"/>
                <a:sym typeface="Montserrat"/>
              </a:rPr>
              <a:t>NIR</a:t>
            </a:r>
            <a:endParaRPr b="0" i="0" sz="1000" u="none" cap="none" strike="noStrike">
              <a:solidFill>
                <a:srgbClr val="000000"/>
              </a:solidFill>
              <a:latin typeface="Montserrat"/>
              <a:ea typeface="Montserrat"/>
              <a:cs typeface="Montserrat"/>
              <a:sym typeface="Montserrat"/>
            </a:endParaRPr>
          </a:p>
        </p:txBody>
      </p:sp>
      <p:cxnSp>
        <p:nvCxnSpPr>
          <p:cNvPr id="493" name="Google Shape;493;p39"/>
          <p:cNvCxnSpPr>
            <a:stCxn id="491" idx="2"/>
            <a:endCxn id="492" idx="1"/>
          </p:cNvCxnSpPr>
          <p:nvPr/>
        </p:nvCxnSpPr>
        <p:spPr>
          <a:xfrm flipH="1" rot="-5400000">
            <a:off x="1107961" y="3787910"/>
            <a:ext cx="185700" cy="315300"/>
          </a:xfrm>
          <a:prstGeom prst="bentConnector2">
            <a:avLst/>
          </a:prstGeom>
          <a:noFill/>
          <a:ln cap="flat" cmpd="sng" w="9525">
            <a:solidFill>
              <a:srgbClr val="22759E"/>
            </a:solidFill>
            <a:prstDash val="solid"/>
            <a:round/>
            <a:headEnd len="med" w="med" type="stealth"/>
            <a:tailEnd len="sm" w="sm" type="none"/>
          </a:ln>
        </p:spPr>
      </p:cxnSp>
      <p:sp>
        <p:nvSpPr>
          <p:cNvPr id="494" name="Google Shape;494;p39"/>
          <p:cNvSpPr txBox="1"/>
          <p:nvPr/>
        </p:nvSpPr>
        <p:spPr>
          <a:xfrm>
            <a:off x="1043150" y="2762468"/>
            <a:ext cx="2221200" cy="403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i="0" lang="fr-FR" sz="1000" u="none" cap="none" strike="noStrike">
                <a:solidFill>
                  <a:srgbClr val="000000"/>
                </a:solidFill>
                <a:latin typeface="Montserrat SemiBold"/>
                <a:ea typeface="Montserrat SemiBold"/>
                <a:cs typeface="Montserrat SemiBold"/>
                <a:sym typeface="Montserrat SemiBold"/>
              </a:rPr>
              <a:t>Appariement direct sur le NIR</a:t>
            </a:r>
            <a:endParaRPr i="0" sz="1000" u="none" cap="none" strike="noStrike">
              <a:solidFill>
                <a:srgbClr val="000000"/>
              </a:solidFill>
              <a:latin typeface="Montserrat SemiBold"/>
              <a:ea typeface="Montserrat SemiBold"/>
              <a:cs typeface="Montserrat SemiBold"/>
              <a:sym typeface="Montserrat SemiBold"/>
            </a:endParaRPr>
          </a:p>
        </p:txBody>
      </p:sp>
      <p:grpSp>
        <p:nvGrpSpPr>
          <p:cNvPr id="495" name="Google Shape;495;p39"/>
          <p:cNvGrpSpPr/>
          <p:nvPr/>
        </p:nvGrpSpPr>
        <p:grpSpPr>
          <a:xfrm>
            <a:off x="4244948" y="3270962"/>
            <a:ext cx="1411837" cy="594350"/>
            <a:chOff x="314535" y="2951545"/>
            <a:chExt cx="1316521" cy="409050"/>
          </a:xfrm>
        </p:grpSpPr>
        <p:pic>
          <p:nvPicPr>
            <p:cNvPr descr="Tableau" id="496" name="Google Shape;496;p39"/>
            <p:cNvPicPr preferRelativeResize="0"/>
            <p:nvPr/>
          </p:nvPicPr>
          <p:blipFill rotWithShape="1">
            <a:blip r:embed="rId6">
              <a:alphaModFix/>
            </a:blip>
            <a:srcRect b="21352" l="10004" r="10592" t="21295"/>
            <a:stretch/>
          </p:blipFill>
          <p:spPr>
            <a:xfrm>
              <a:off x="546580" y="2951545"/>
              <a:ext cx="656549" cy="409050"/>
            </a:xfrm>
            <a:prstGeom prst="rect">
              <a:avLst/>
            </a:prstGeom>
            <a:noFill/>
            <a:ln>
              <a:noFill/>
            </a:ln>
          </p:spPr>
        </p:pic>
        <p:pic>
          <p:nvPicPr>
            <p:cNvPr descr="Tableau" id="497" name="Google Shape;497;p39"/>
            <p:cNvPicPr preferRelativeResize="0"/>
            <p:nvPr/>
          </p:nvPicPr>
          <p:blipFill rotWithShape="1">
            <a:blip r:embed="rId9">
              <a:alphaModFix/>
            </a:blip>
            <a:srcRect b="21352" l="10992" r="61029" t="21295"/>
            <a:stretch/>
          </p:blipFill>
          <p:spPr>
            <a:xfrm>
              <a:off x="314535" y="2951545"/>
              <a:ext cx="231326" cy="409050"/>
            </a:xfrm>
            <a:prstGeom prst="rect">
              <a:avLst/>
            </a:prstGeom>
            <a:noFill/>
            <a:ln>
              <a:noFill/>
            </a:ln>
          </p:spPr>
        </p:pic>
        <p:pic>
          <p:nvPicPr>
            <p:cNvPr descr="Tableau" id="498" name="Google Shape;498;p39"/>
            <p:cNvPicPr preferRelativeResize="0"/>
            <p:nvPr/>
          </p:nvPicPr>
          <p:blipFill rotWithShape="1">
            <a:blip r:embed="rId10">
              <a:alphaModFix/>
            </a:blip>
            <a:srcRect b="21851" l="11221" r="36925" t="20796"/>
            <a:stretch/>
          </p:blipFill>
          <p:spPr>
            <a:xfrm>
              <a:off x="1202296" y="2951545"/>
              <a:ext cx="428760" cy="409050"/>
            </a:xfrm>
            <a:prstGeom prst="rect">
              <a:avLst/>
            </a:prstGeom>
            <a:noFill/>
            <a:ln>
              <a:noFill/>
            </a:ln>
          </p:spPr>
        </p:pic>
      </p:grpSp>
      <p:pic>
        <p:nvPicPr>
          <p:cNvPr descr="Tableau" id="499" name="Google Shape;499;p39"/>
          <p:cNvPicPr preferRelativeResize="0"/>
          <p:nvPr/>
        </p:nvPicPr>
        <p:blipFill rotWithShape="1">
          <a:blip r:embed="rId7">
            <a:alphaModFix/>
          </a:blip>
          <a:srcRect b="21352" l="10004" r="10592" t="21295"/>
          <a:stretch/>
        </p:blipFill>
        <p:spPr>
          <a:xfrm>
            <a:off x="6237278" y="3270368"/>
            <a:ext cx="795443" cy="594250"/>
          </a:xfrm>
          <a:prstGeom prst="rect">
            <a:avLst/>
          </a:prstGeom>
          <a:noFill/>
          <a:ln>
            <a:noFill/>
          </a:ln>
        </p:spPr>
      </p:pic>
      <p:pic>
        <p:nvPicPr>
          <p:cNvPr descr="Tableau" id="500" name="Google Shape;500;p39"/>
          <p:cNvPicPr preferRelativeResize="0"/>
          <p:nvPr/>
        </p:nvPicPr>
        <p:blipFill rotWithShape="1">
          <a:blip r:embed="rId8">
            <a:alphaModFix/>
          </a:blip>
          <a:srcRect b="21352" l="10992" r="61029" t="21295"/>
          <a:stretch/>
        </p:blipFill>
        <p:spPr>
          <a:xfrm>
            <a:off x="5957025" y="3270377"/>
            <a:ext cx="280247" cy="594229"/>
          </a:xfrm>
          <a:prstGeom prst="rect">
            <a:avLst/>
          </a:prstGeom>
          <a:noFill/>
          <a:ln>
            <a:noFill/>
          </a:ln>
        </p:spPr>
      </p:pic>
      <p:sp>
        <p:nvSpPr>
          <p:cNvPr id="501" name="Google Shape;501;p39"/>
          <p:cNvSpPr txBox="1"/>
          <p:nvPr/>
        </p:nvSpPr>
        <p:spPr>
          <a:xfrm>
            <a:off x="5820526" y="3871790"/>
            <a:ext cx="945900" cy="3381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fr-FR" sz="1000" u="none" cap="none" strike="noStrike">
                <a:solidFill>
                  <a:srgbClr val="000000"/>
                </a:solidFill>
                <a:latin typeface="Montserrat"/>
                <a:ea typeface="Montserrat"/>
                <a:cs typeface="Montserrat"/>
                <a:sym typeface="Montserrat"/>
              </a:rPr>
              <a:t>Variables communes</a:t>
            </a:r>
            <a:endParaRPr b="0" i="0" sz="1000" u="none" cap="none" strike="noStrike">
              <a:solidFill>
                <a:srgbClr val="000000"/>
              </a:solidFill>
              <a:latin typeface="Montserrat"/>
              <a:ea typeface="Montserrat"/>
              <a:cs typeface="Montserrat"/>
              <a:sym typeface="Montserrat"/>
            </a:endParaRPr>
          </a:p>
        </p:txBody>
      </p:sp>
      <p:pic>
        <p:nvPicPr>
          <p:cNvPr descr="Tableau" id="502" name="Google Shape;502;p39"/>
          <p:cNvPicPr preferRelativeResize="0"/>
          <p:nvPr/>
        </p:nvPicPr>
        <p:blipFill rotWithShape="1">
          <a:blip r:embed="rId10">
            <a:alphaModFix/>
          </a:blip>
          <a:srcRect b="21851" l="11221" r="36925" t="20796"/>
          <a:stretch/>
        </p:blipFill>
        <p:spPr>
          <a:xfrm>
            <a:off x="7021858" y="3270355"/>
            <a:ext cx="459826" cy="594265"/>
          </a:xfrm>
          <a:prstGeom prst="rect">
            <a:avLst/>
          </a:prstGeom>
          <a:noFill/>
          <a:ln>
            <a:noFill/>
          </a:ln>
        </p:spPr>
      </p:pic>
      <p:cxnSp>
        <p:nvCxnSpPr>
          <p:cNvPr id="503" name="Google Shape;503;p39"/>
          <p:cNvCxnSpPr>
            <a:stCxn id="498" idx="2"/>
            <a:endCxn id="501" idx="1"/>
          </p:cNvCxnSpPr>
          <p:nvPr/>
        </p:nvCxnSpPr>
        <p:spPr>
          <a:xfrm flipH="1" rot="-5400000">
            <a:off x="5535934" y="3756262"/>
            <a:ext cx="175500" cy="393600"/>
          </a:xfrm>
          <a:prstGeom prst="bentConnector2">
            <a:avLst/>
          </a:prstGeom>
          <a:noFill/>
          <a:ln cap="flat" cmpd="sng" w="9525">
            <a:solidFill>
              <a:srgbClr val="22759E"/>
            </a:solidFill>
            <a:prstDash val="solid"/>
            <a:round/>
            <a:headEnd len="med" w="med" type="stealth"/>
            <a:tailEnd len="sm" w="sm" type="none"/>
          </a:ln>
        </p:spPr>
      </p:cxnSp>
      <p:cxnSp>
        <p:nvCxnSpPr>
          <p:cNvPr id="504" name="Google Shape;504;p39"/>
          <p:cNvCxnSpPr>
            <a:stCxn id="502" idx="2"/>
            <a:endCxn id="501" idx="3"/>
          </p:cNvCxnSpPr>
          <p:nvPr/>
        </p:nvCxnSpPr>
        <p:spPr>
          <a:xfrm rot="5400000">
            <a:off x="6921021" y="3709970"/>
            <a:ext cx="176100" cy="485400"/>
          </a:xfrm>
          <a:prstGeom prst="bentConnector2">
            <a:avLst/>
          </a:prstGeom>
          <a:noFill/>
          <a:ln cap="flat" cmpd="sng" w="9525">
            <a:solidFill>
              <a:srgbClr val="22759E"/>
            </a:solidFill>
            <a:prstDash val="solid"/>
            <a:round/>
            <a:headEnd len="med" w="med" type="stealth"/>
            <a:tailEnd len="sm" w="sm" type="none"/>
          </a:ln>
        </p:spPr>
      </p:cxnSp>
      <p:sp>
        <p:nvSpPr>
          <p:cNvPr id="505" name="Google Shape;505;p39"/>
          <p:cNvSpPr txBox="1"/>
          <p:nvPr/>
        </p:nvSpPr>
        <p:spPr>
          <a:xfrm>
            <a:off x="4776950" y="2762468"/>
            <a:ext cx="2221200" cy="4032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i="0" lang="fr-FR" sz="1000" u="none" cap="none" strike="noStrike">
                <a:solidFill>
                  <a:srgbClr val="000000"/>
                </a:solidFill>
                <a:latin typeface="Montserrat SemiBold"/>
                <a:ea typeface="Montserrat SemiBold"/>
                <a:cs typeface="Montserrat SemiBold"/>
                <a:sym typeface="Montserrat SemiBold"/>
              </a:rPr>
              <a:t>Appariement </a:t>
            </a:r>
            <a:r>
              <a:rPr lang="fr-FR" sz="1000">
                <a:latin typeface="Montserrat SemiBold"/>
                <a:ea typeface="Montserrat SemiBold"/>
                <a:cs typeface="Montserrat SemiBold"/>
                <a:sym typeface="Montserrat SemiBold"/>
              </a:rPr>
              <a:t>indirect sur des variables communes</a:t>
            </a:r>
            <a:endParaRPr i="0" sz="1000" u="none" cap="none" strike="noStrike">
              <a:solidFill>
                <a:srgbClr val="000000"/>
              </a:solidFill>
              <a:latin typeface="Montserrat SemiBold"/>
              <a:ea typeface="Montserrat SemiBold"/>
              <a:cs typeface="Montserrat SemiBold"/>
              <a:sym typeface="Montserrat SemiBold"/>
            </a:endParaRPr>
          </a:p>
        </p:txBody>
      </p:sp>
      <p:grpSp>
        <p:nvGrpSpPr>
          <p:cNvPr id="506" name="Google Shape;506;p39"/>
          <p:cNvGrpSpPr/>
          <p:nvPr/>
        </p:nvGrpSpPr>
        <p:grpSpPr>
          <a:xfrm>
            <a:off x="8435948" y="3224595"/>
            <a:ext cx="1411837" cy="594350"/>
            <a:chOff x="314535" y="2951545"/>
            <a:chExt cx="1316521" cy="409050"/>
          </a:xfrm>
        </p:grpSpPr>
        <p:pic>
          <p:nvPicPr>
            <p:cNvPr descr="Tableau" id="507" name="Google Shape;507;p39"/>
            <p:cNvPicPr preferRelativeResize="0"/>
            <p:nvPr/>
          </p:nvPicPr>
          <p:blipFill rotWithShape="1">
            <a:blip r:embed="rId6">
              <a:alphaModFix/>
            </a:blip>
            <a:srcRect b="21352" l="10004" r="10592" t="21295"/>
            <a:stretch/>
          </p:blipFill>
          <p:spPr>
            <a:xfrm>
              <a:off x="546580" y="2951545"/>
              <a:ext cx="656549" cy="409050"/>
            </a:xfrm>
            <a:prstGeom prst="rect">
              <a:avLst/>
            </a:prstGeom>
            <a:noFill/>
            <a:ln>
              <a:noFill/>
            </a:ln>
          </p:spPr>
        </p:pic>
        <p:pic>
          <p:nvPicPr>
            <p:cNvPr descr="Tableau" id="508" name="Google Shape;508;p39"/>
            <p:cNvPicPr preferRelativeResize="0"/>
            <p:nvPr/>
          </p:nvPicPr>
          <p:blipFill rotWithShape="1">
            <a:blip r:embed="rId9">
              <a:alphaModFix/>
            </a:blip>
            <a:srcRect b="21352" l="10992" r="61029" t="21295"/>
            <a:stretch/>
          </p:blipFill>
          <p:spPr>
            <a:xfrm>
              <a:off x="314535" y="2951545"/>
              <a:ext cx="231326" cy="409050"/>
            </a:xfrm>
            <a:prstGeom prst="rect">
              <a:avLst/>
            </a:prstGeom>
            <a:noFill/>
            <a:ln>
              <a:noFill/>
            </a:ln>
          </p:spPr>
        </p:pic>
        <p:pic>
          <p:nvPicPr>
            <p:cNvPr descr="Tableau" id="509" name="Google Shape;509;p39"/>
            <p:cNvPicPr preferRelativeResize="0"/>
            <p:nvPr/>
          </p:nvPicPr>
          <p:blipFill rotWithShape="1">
            <a:blip r:embed="rId10">
              <a:alphaModFix/>
            </a:blip>
            <a:srcRect b="21851" l="11221" r="36925" t="20796"/>
            <a:stretch/>
          </p:blipFill>
          <p:spPr>
            <a:xfrm>
              <a:off x="1202296" y="2951545"/>
              <a:ext cx="428760" cy="409050"/>
            </a:xfrm>
            <a:prstGeom prst="rect">
              <a:avLst/>
            </a:prstGeom>
            <a:noFill/>
            <a:ln>
              <a:noFill/>
            </a:ln>
          </p:spPr>
        </p:pic>
      </p:grpSp>
      <p:pic>
        <p:nvPicPr>
          <p:cNvPr descr="Tableau" id="510" name="Google Shape;510;p39"/>
          <p:cNvPicPr preferRelativeResize="0"/>
          <p:nvPr/>
        </p:nvPicPr>
        <p:blipFill rotWithShape="1">
          <a:blip r:embed="rId7">
            <a:alphaModFix/>
          </a:blip>
          <a:srcRect b="21352" l="10004" r="10592" t="21295"/>
          <a:stretch/>
        </p:blipFill>
        <p:spPr>
          <a:xfrm>
            <a:off x="10504478" y="3224001"/>
            <a:ext cx="795443" cy="594250"/>
          </a:xfrm>
          <a:prstGeom prst="rect">
            <a:avLst/>
          </a:prstGeom>
          <a:noFill/>
          <a:ln>
            <a:noFill/>
          </a:ln>
        </p:spPr>
      </p:pic>
      <p:pic>
        <p:nvPicPr>
          <p:cNvPr descr="Tableau" id="511" name="Google Shape;511;p39"/>
          <p:cNvPicPr preferRelativeResize="0"/>
          <p:nvPr/>
        </p:nvPicPr>
        <p:blipFill rotWithShape="1">
          <a:blip r:embed="rId8">
            <a:alphaModFix/>
          </a:blip>
          <a:srcRect b="21352" l="10992" r="61029" t="21295"/>
          <a:stretch/>
        </p:blipFill>
        <p:spPr>
          <a:xfrm>
            <a:off x="10224225" y="3224010"/>
            <a:ext cx="280247" cy="594229"/>
          </a:xfrm>
          <a:prstGeom prst="rect">
            <a:avLst/>
          </a:prstGeom>
          <a:noFill/>
          <a:ln>
            <a:noFill/>
          </a:ln>
        </p:spPr>
      </p:pic>
      <p:cxnSp>
        <p:nvCxnSpPr>
          <p:cNvPr id="512" name="Google Shape;512;p39"/>
          <p:cNvCxnSpPr>
            <a:stCxn id="509" idx="2"/>
            <a:endCxn id="513" idx="3"/>
          </p:cNvCxnSpPr>
          <p:nvPr/>
        </p:nvCxnSpPr>
        <p:spPr>
          <a:xfrm rot="5400000">
            <a:off x="9404884" y="3795845"/>
            <a:ext cx="189900" cy="236100"/>
          </a:xfrm>
          <a:prstGeom prst="bentConnector2">
            <a:avLst/>
          </a:prstGeom>
          <a:noFill/>
          <a:ln cap="flat" cmpd="sng" w="9525">
            <a:solidFill>
              <a:srgbClr val="22759E"/>
            </a:solidFill>
            <a:prstDash val="solid"/>
            <a:round/>
            <a:headEnd len="med" w="med" type="stealth"/>
            <a:tailEnd len="sm" w="sm" type="none"/>
          </a:ln>
        </p:spPr>
      </p:cxnSp>
      <p:sp>
        <p:nvSpPr>
          <p:cNvPr id="513" name="Google Shape;513;p39"/>
          <p:cNvSpPr txBox="1"/>
          <p:nvPr/>
        </p:nvSpPr>
        <p:spPr>
          <a:xfrm>
            <a:off x="8435980" y="3839779"/>
            <a:ext cx="945900" cy="338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1000"/>
              <a:buFont typeface="Arial"/>
              <a:buNone/>
            </a:pPr>
            <a:r>
              <a:rPr b="0" i="0" lang="fr-FR" sz="1000" u="none" cap="none" strike="noStrike">
                <a:solidFill>
                  <a:srgbClr val="000000"/>
                </a:solidFill>
                <a:latin typeface="Montserrat"/>
                <a:ea typeface="Montserrat"/>
                <a:cs typeface="Montserrat"/>
                <a:sym typeface="Montserrat"/>
              </a:rPr>
              <a:t>État civil</a:t>
            </a:r>
            <a:endParaRPr b="0" i="0" sz="1000" u="none" cap="none" strike="noStrike">
              <a:solidFill>
                <a:srgbClr val="000000"/>
              </a:solidFill>
              <a:latin typeface="Montserrat"/>
              <a:ea typeface="Montserrat"/>
              <a:cs typeface="Montserrat"/>
              <a:sym typeface="Montserrat"/>
            </a:endParaRPr>
          </a:p>
        </p:txBody>
      </p:sp>
      <p:sp>
        <p:nvSpPr>
          <p:cNvPr id="514" name="Google Shape;514;p39"/>
          <p:cNvSpPr txBox="1"/>
          <p:nvPr/>
        </p:nvSpPr>
        <p:spPr>
          <a:xfrm>
            <a:off x="8815550" y="2686268"/>
            <a:ext cx="2221200" cy="4032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i="0" lang="fr-FR" sz="1000" u="none" cap="none" strike="noStrike">
                <a:solidFill>
                  <a:srgbClr val="000000"/>
                </a:solidFill>
                <a:latin typeface="Montserrat SemiBold"/>
                <a:ea typeface="Montserrat SemiBold"/>
                <a:cs typeface="Montserrat SemiBold"/>
                <a:sym typeface="Montserrat SemiBold"/>
              </a:rPr>
              <a:t>Appariement </a:t>
            </a:r>
            <a:r>
              <a:rPr lang="fr-FR" sz="1000">
                <a:latin typeface="Montserrat SemiBold"/>
                <a:ea typeface="Montserrat SemiBold"/>
                <a:cs typeface="Montserrat SemiBold"/>
                <a:sym typeface="Montserrat SemiBold"/>
              </a:rPr>
              <a:t>avec reconstitution du </a:t>
            </a:r>
            <a:r>
              <a:rPr i="0" lang="fr-FR" sz="1000" u="none" cap="none" strike="noStrike">
                <a:solidFill>
                  <a:srgbClr val="000000"/>
                </a:solidFill>
                <a:latin typeface="Montserrat SemiBold"/>
                <a:ea typeface="Montserrat SemiBold"/>
                <a:cs typeface="Montserrat SemiBold"/>
                <a:sym typeface="Montserrat SemiBold"/>
              </a:rPr>
              <a:t> NIR</a:t>
            </a:r>
            <a:endParaRPr i="0" sz="1000" u="none" cap="none" strike="noStrike">
              <a:solidFill>
                <a:srgbClr val="000000"/>
              </a:solidFill>
              <a:latin typeface="Montserrat SemiBold"/>
              <a:ea typeface="Montserrat SemiBold"/>
              <a:cs typeface="Montserrat SemiBold"/>
              <a:sym typeface="Montserrat SemiBold"/>
            </a:endParaRPr>
          </a:p>
        </p:txBody>
      </p:sp>
      <p:sp>
        <p:nvSpPr>
          <p:cNvPr id="515" name="Google Shape;515;p39"/>
          <p:cNvSpPr txBox="1"/>
          <p:nvPr/>
        </p:nvSpPr>
        <p:spPr>
          <a:xfrm flipH="1">
            <a:off x="712800" y="2379075"/>
            <a:ext cx="3987300" cy="535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FR" sz="1300">
                <a:solidFill>
                  <a:schemeClr val="lt1"/>
                </a:solidFill>
                <a:highlight>
                  <a:schemeClr val="dk1"/>
                </a:highlight>
                <a:latin typeface="Montserrat"/>
                <a:ea typeface="Montserrat"/>
                <a:cs typeface="Montserrat"/>
                <a:sym typeface="Montserrat"/>
              </a:rPr>
              <a:t>Les différentes possibilités d’appariement</a:t>
            </a:r>
            <a:endParaRPr b="1" sz="1300">
              <a:solidFill>
                <a:schemeClr val="lt1"/>
              </a:solidFill>
              <a:highlight>
                <a:schemeClr val="dk1"/>
              </a:highlight>
              <a:latin typeface="Montserrat"/>
              <a:ea typeface="Montserrat"/>
              <a:cs typeface="Montserrat"/>
              <a:sym typeface="Montserrat"/>
            </a:endParaRPr>
          </a:p>
        </p:txBody>
      </p:sp>
      <p:pic>
        <p:nvPicPr>
          <p:cNvPr id="516" name="Google Shape;516;p39"/>
          <p:cNvPicPr preferRelativeResize="0"/>
          <p:nvPr/>
        </p:nvPicPr>
        <p:blipFill rotWithShape="1">
          <a:blip r:embed="rId11">
            <a:alphaModFix/>
          </a:blip>
          <a:srcRect b="0" l="0" r="0" t="0"/>
          <a:stretch/>
        </p:blipFill>
        <p:spPr>
          <a:xfrm flipH="1" rot="-3536506">
            <a:off x="11271632" y="2087826"/>
            <a:ext cx="377019" cy="377019"/>
          </a:xfrm>
          <a:prstGeom prst="rect">
            <a:avLst/>
          </a:prstGeom>
          <a:noFill/>
          <a:ln>
            <a:noFill/>
          </a:ln>
        </p:spPr>
      </p:pic>
      <p:sp>
        <p:nvSpPr>
          <p:cNvPr id="517" name="Google Shape;517;p39"/>
          <p:cNvSpPr txBox="1"/>
          <p:nvPr/>
        </p:nvSpPr>
        <p:spPr>
          <a:xfrm>
            <a:off x="672150" y="1256100"/>
            <a:ext cx="5996400" cy="8427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fr-FR" sz="1200">
                <a:latin typeface="Montserrat SemiBold"/>
                <a:ea typeface="Montserrat SemiBold"/>
                <a:cs typeface="Montserrat SemiBold"/>
                <a:sym typeface="Montserrat SemiBold"/>
              </a:rPr>
              <a:t>L’appariement à la base principale du SNDS</a:t>
            </a:r>
            <a:r>
              <a:rPr lang="fr-FR" sz="1200">
                <a:latin typeface="Montserrat"/>
                <a:ea typeface="Montserrat"/>
                <a:cs typeface="Montserrat"/>
                <a:sym typeface="Montserrat"/>
              </a:rPr>
              <a:t> permet l’</a:t>
            </a:r>
            <a:r>
              <a:rPr lang="fr-FR" sz="1200">
                <a:latin typeface="Montserrat SemiBold"/>
                <a:ea typeface="Montserrat SemiBold"/>
                <a:cs typeface="Montserrat SemiBold"/>
                <a:sym typeface="Montserrat SemiBold"/>
              </a:rPr>
              <a:t>enrichissement des données de mon EDS</a:t>
            </a:r>
            <a:r>
              <a:rPr lang="fr-FR" sz="1200">
                <a:latin typeface="Montserrat"/>
                <a:ea typeface="Montserrat"/>
                <a:cs typeface="Montserrat"/>
                <a:sym typeface="Montserrat"/>
              </a:rPr>
              <a:t> par des informations médico-administratives</a:t>
            </a:r>
            <a:r>
              <a:rPr lang="fr-FR" sz="1200">
                <a:latin typeface="Montserrat"/>
                <a:ea typeface="Montserrat"/>
                <a:cs typeface="Montserrat"/>
                <a:sym typeface="Montserrat"/>
              </a:rPr>
              <a:t>. Dans le cas des EDS hospitaliers par exemple, cela doit permettre de </a:t>
            </a:r>
            <a:r>
              <a:rPr lang="fr-FR" sz="1200">
                <a:latin typeface="Montserrat SemiBold"/>
                <a:ea typeface="Montserrat SemiBold"/>
                <a:cs typeface="Montserrat SemiBold"/>
                <a:sym typeface="Montserrat SemiBold"/>
              </a:rPr>
              <a:t>favoriser les études afférentes aux trajectoires de soin</a:t>
            </a:r>
            <a:r>
              <a:rPr lang="fr-FR" sz="1200">
                <a:latin typeface="Montserrat"/>
                <a:ea typeface="Montserrat"/>
                <a:cs typeface="Montserrat"/>
                <a:sym typeface="Montserrat"/>
              </a:rPr>
              <a:t> nécessitant à la fois des </a:t>
            </a:r>
            <a:r>
              <a:rPr lang="fr-FR" sz="1200">
                <a:latin typeface="Montserrat SemiBold"/>
                <a:ea typeface="Montserrat SemiBold"/>
                <a:cs typeface="Montserrat SemiBold"/>
                <a:sym typeface="Montserrat SemiBold"/>
              </a:rPr>
              <a:t>données hospitalières et de ville</a:t>
            </a:r>
            <a:r>
              <a:rPr lang="fr-FR" sz="1200">
                <a:latin typeface="Montserrat"/>
                <a:ea typeface="Montserrat"/>
                <a:cs typeface="Montserrat"/>
                <a:sym typeface="Montserrat"/>
              </a:rPr>
              <a:t>. </a:t>
            </a:r>
            <a:endParaRPr sz="1200">
              <a:latin typeface="Montserrat"/>
              <a:ea typeface="Montserrat"/>
              <a:cs typeface="Montserrat"/>
              <a:sym typeface="Montserrat"/>
            </a:endParaRPr>
          </a:p>
        </p:txBody>
      </p:sp>
      <p:sp>
        <p:nvSpPr>
          <p:cNvPr id="518" name="Google Shape;518;p39"/>
          <p:cNvSpPr txBox="1"/>
          <p:nvPr/>
        </p:nvSpPr>
        <p:spPr>
          <a:xfrm>
            <a:off x="7032725" y="1235000"/>
            <a:ext cx="4302900" cy="8427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fr-FR" sz="1200">
                <a:solidFill>
                  <a:schemeClr val="dk1"/>
                </a:solidFill>
                <a:latin typeface="Montserrat"/>
                <a:ea typeface="Montserrat"/>
                <a:cs typeface="Montserrat"/>
                <a:sym typeface="Montserrat"/>
              </a:rPr>
              <a:t>Le </a:t>
            </a:r>
            <a:r>
              <a:rPr lang="fr-FR" sz="1200">
                <a:solidFill>
                  <a:schemeClr val="dk1"/>
                </a:solidFill>
                <a:latin typeface="Montserrat SemiBold"/>
                <a:ea typeface="Montserrat SemiBold"/>
                <a:cs typeface="Montserrat SemiBold"/>
                <a:sym typeface="Montserrat SemiBold"/>
              </a:rPr>
              <a:t>NIR </a:t>
            </a:r>
            <a:r>
              <a:rPr lang="fr-FR" sz="1200">
                <a:solidFill>
                  <a:schemeClr val="dk1"/>
                </a:solidFill>
                <a:latin typeface="Montserrat"/>
                <a:ea typeface="Montserrat"/>
                <a:cs typeface="Montserrat"/>
                <a:sym typeface="Montserrat"/>
              </a:rPr>
              <a:t>ou numéro de sécurité sociale est </a:t>
            </a:r>
            <a:r>
              <a:rPr lang="fr-FR" sz="1200">
                <a:solidFill>
                  <a:schemeClr val="dk1"/>
                </a:solidFill>
                <a:latin typeface="Montserrat SemiBold"/>
                <a:ea typeface="Montserrat SemiBold"/>
                <a:cs typeface="Montserrat SemiBold"/>
                <a:sym typeface="Montserrat SemiBold"/>
              </a:rPr>
              <a:t>attribué à chaque personne à sa naissance</a:t>
            </a:r>
            <a:r>
              <a:rPr lang="fr-FR" sz="1200">
                <a:solidFill>
                  <a:schemeClr val="dk1"/>
                </a:solidFill>
                <a:latin typeface="Montserrat"/>
                <a:ea typeface="Montserrat"/>
                <a:cs typeface="Montserrat"/>
                <a:sym typeface="Montserrat"/>
              </a:rPr>
              <a:t> sur la base d’</a:t>
            </a:r>
            <a:r>
              <a:rPr lang="fr-FR" sz="1200">
                <a:solidFill>
                  <a:schemeClr val="dk1"/>
                </a:solidFill>
                <a:latin typeface="Montserrat SemiBold"/>
                <a:ea typeface="Montserrat SemiBold"/>
                <a:cs typeface="Montserrat SemiBold"/>
                <a:sym typeface="Montserrat SemiBold"/>
              </a:rPr>
              <a:t>éléments d’état civil</a:t>
            </a:r>
            <a:r>
              <a:rPr lang="fr-FR" sz="1200">
                <a:solidFill>
                  <a:schemeClr val="dk1"/>
                </a:solidFill>
                <a:latin typeface="Montserrat"/>
                <a:ea typeface="Montserrat"/>
                <a:cs typeface="Montserrat"/>
                <a:sym typeface="Montserrat"/>
              </a:rPr>
              <a:t> transmis par les mairies à l’INSEE. Il n’est </a:t>
            </a:r>
            <a:r>
              <a:rPr lang="fr-FR" sz="1200">
                <a:solidFill>
                  <a:schemeClr val="dk1"/>
                </a:solidFill>
                <a:latin typeface="Montserrat SemiBold"/>
                <a:ea typeface="Montserrat SemiBold"/>
                <a:cs typeface="Montserrat SemiBold"/>
                <a:sym typeface="Montserrat SemiBold"/>
              </a:rPr>
              <a:t>pas toujours renseigné dans le SNDS</a:t>
            </a:r>
            <a:r>
              <a:rPr lang="fr-FR" sz="1200">
                <a:solidFill>
                  <a:schemeClr val="dk1"/>
                </a:solidFill>
                <a:latin typeface="Montserrat"/>
                <a:ea typeface="Montserrat"/>
                <a:cs typeface="Montserrat"/>
                <a:sym typeface="Montserrat"/>
              </a:rPr>
              <a:t> </a:t>
            </a:r>
            <a:r>
              <a:rPr lang="fr-FR" sz="1200">
                <a:solidFill>
                  <a:schemeClr val="dk1"/>
                </a:solidFill>
                <a:latin typeface="Montserrat"/>
                <a:ea typeface="Montserrat"/>
                <a:cs typeface="Montserrat"/>
                <a:sym typeface="Montserrat"/>
              </a:rPr>
              <a:t>(environ 5% de cas manquants).  </a:t>
            </a:r>
            <a:endParaRPr sz="1200">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sz="1200">
              <a:latin typeface="Montserrat"/>
              <a:ea typeface="Montserrat"/>
              <a:cs typeface="Montserrat"/>
              <a:sym typeface="Montserrat"/>
            </a:endParaRPr>
          </a:p>
        </p:txBody>
      </p:sp>
      <p:sp>
        <p:nvSpPr>
          <p:cNvPr id="519" name="Google Shape;519;p39"/>
          <p:cNvSpPr txBox="1"/>
          <p:nvPr/>
        </p:nvSpPr>
        <p:spPr>
          <a:xfrm>
            <a:off x="821275" y="4233125"/>
            <a:ext cx="7876500" cy="36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fr-FR" sz="1000">
                <a:latin typeface="Montserrat"/>
                <a:ea typeface="Montserrat"/>
                <a:cs typeface="Montserrat"/>
                <a:sym typeface="Montserrat"/>
              </a:rPr>
              <a:t>Une synthèse du processus de choix d’appariement par le responsable de données est disponible en annexe 3. </a:t>
            </a:r>
            <a:endParaRPr i="1" sz="1000">
              <a:latin typeface="Montserrat"/>
              <a:ea typeface="Montserrat"/>
              <a:cs typeface="Montserrat"/>
              <a:sym typeface="Montserrat"/>
            </a:endParaRPr>
          </a:p>
        </p:txBody>
      </p:sp>
      <p:pic>
        <p:nvPicPr>
          <p:cNvPr id="520" name="Google Shape;520;p39"/>
          <p:cNvPicPr preferRelativeResize="0"/>
          <p:nvPr/>
        </p:nvPicPr>
        <p:blipFill>
          <a:blip r:embed="rId5">
            <a:alphaModFix/>
          </a:blip>
          <a:stretch>
            <a:fillRect/>
          </a:stretch>
        </p:blipFill>
        <p:spPr>
          <a:xfrm>
            <a:off x="6468225" y="5705150"/>
            <a:ext cx="216026" cy="216026"/>
          </a:xfrm>
          <a:prstGeom prst="rect">
            <a:avLst/>
          </a:prstGeom>
          <a:noFill/>
          <a:ln>
            <a:noFill/>
          </a:ln>
        </p:spPr>
      </p:pic>
      <p:pic>
        <p:nvPicPr>
          <p:cNvPr id="521" name="Google Shape;521;p39"/>
          <p:cNvPicPr preferRelativeResize="0"/>
          <p:nvPr/>
        </p:nvPicPr>
        <p:blipFill>
          <a:blip r:embed="rId5">
            <a:alphaModFix/>
          </a:blip>
          <a:stretch>
            <a:fillRect/>
          </a:stretch>
        </p:blipFill>
        <p:spPr>
          <a:xfrm>
            <a:off x="6468225" y="6054875"/>
            <a:ext cx="216026" cy="21602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6" name="Shape 526"/>
        <p:cNvGrpSpPr/>
        <p:nvPr/>
      </p:nvGrpSpPr>
      <p:grpSpPr>
        <a:xfrm>
          <a:off x="0" y="0"/>
          <a:ext cx="0" cy="0"/>
          <a:chOff x="0" y="0"/>
          <a:chExt cx="0" cy="0"/>
        </a:xfrm>
      </p:grpSpPr>
      <p:sp>
        <p:nvSpPr>
          <p:cNvPr id="527" name="Google Shape;527;p40"/>
          <p:cNvSpPr txBox="1"/>
          <p:nvPr>
            <p:ph idx="12" type="sldNum"/>
          </p:nvPr>
        </p:nvSpPr>
        <p:spPr>
          <a:xfrm>
            <a:off x="10838688" y="6356351"/>
            <a:ext cx="5151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fr-FR"/>
              <a:t>‹#›</a:t>
            </a:fld>
            <a:endParaRPr/>
          </a:p>
        </p:txBody>
      </p:sp>
      <p:sp>
        <p:nvSpPr>
          <p:cNvPr id="528" name="Google Shape;528;p40"/>
          <p:cNvSpPr txBox="1"/>
          <p:nvPr>
            <p:ph type="title"/>
          </p:nvPr>
        </p:nvSpPr>
        <p:spPr>
          <a:xfrm>
            <a:off x="3258601" y="673768"/>
            <a:ext cx="8088900" cy="55224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4400"/>
              <a:buNone/>
            </a:pPr>
            <a:r>
              <a:rPr lang="fr-FR"/>
              <a:t>3. Qui sont les partie prenantes de mon EDS et quelle gouvernance instaurer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2" name="Shape 532"/>
        <p:cNvGrpSpPr/>
        <p:nvPr/>
      </p:nvGrpSpPr>
      <p:grpSpPr>
        <a:xfrm>
          <a:off x="0" y="0"/>
          <a:ext cx="0" cy="0"/>
          <a:chOff x="0" y="0"/>
          <a:chExt cx="0" cy="0"/>
        </a:xfrm>
      </p:grpSpPr>
      <p:sp>
        <p:nvSpPr>
          <p:cNvPr id="533" name="Google Shape;533;p41"/>
          <p:cNvSpPr/>
          <p:nvPr/>
        </p:nvSpPr>
        <p:spPr>
          <a:xfrm>
            <a:off x="495100" y="3563650"/>
            <a:ext cx="6578400" cy="2445000"/>
          </a:xfrm>
          <a:prstGeom prst="roundRect">
            <a:avLst>
              <a:gd fmla="val 5374" name="adj"/>
            </a:avLst>
          </a:prstGeom>
          <a:solidFill>
            <a:srgbClr val="F7F4F9"/>
          </a:solidFill>
          <a:ln>
            <a:noFill/>
          </a:ln>
        </p:spPr>
        <p:txBody>
          <a:bodyPr anchorCtr="0" anchor="ctr" bIns="121900" lIns="121900" spcFirstLastPara="1" rIns="121900" wrap="square" tIns="121900">
            <a:noAutofit/>
          </a:bodyPr>
          <a:lstStyle/>
          <a:p>
            <a:pPr indent="0" lvl="0" marL="0" rtl="0" algn="l">
              <a:spcBef>
                <a:spcPts val="0"/>
              </a:spcBef>
              <a:spcAft>
                <a:spcPts val="0"/>
              </a:spcAft>
              <a:buClr>
                <a:srgbClr val="000000"/>
              </a:buClr>
              <a:buSzPts val="1500"/>
              <a:buFont typeface="Arial"/>
              <a:buNone/>
            </a:pPr>
            <a:r>
              <a:t/>
            </a:r>
            <a:endParaRPr>
              <a:latin typeface="Montserrat"/>
              <a:ea typeface="Montserrat"/>
              <a:cs typeface="Montserrat"/>
              <a:sym typeface="Montserrat"/>
            </a:endParaRPr>
          </a:p>
        </p:txBody>
      </p:sp>
      <p:sp>
        <p:nvSpPr>
          <p:cNvPr id="534" name="Google Shape;534;p41"/>
          <p:cNvSpPr/>
          <p:nvPr/>
        </p:nvSpPr>
        <p:spPr>
          <a:xfrm>
            <a:off x="495100" y="949875"/>
            <a:ext cx="6578400" cy="2487900"/>
          </a:xfrm>
          <a:prstGeom prst="roundRect">
            <a:avLst>
              <a:gd fmla="val 5374" name="adj"/>
            </a:avLst>
          </a:prstGeom>
          <a:solidFill>
            <a:srgbClr val="F7F4F9"/>
          </a:solidFill>
          <a:ln>
            <a:noFill/>
          </a:ln>
        </p:spPr>
        <p:txBody>
          <a:bodyPr anchorCtr="0" anchor="ctr" bIns="121900" lIns="121900" spcFirstLastPara="1" rIns="121900" wrap="square" tIns="121900">
            <a:noAutofit/>
          </a:bodyPr>
          <a:lstStyle/>
          <a:p>
            <a:pPr indent="0" lvl="0" marL="0" rtl="0" algn="l">
              <a:spcBef>
                <a:spcPts val="0"/>
              </a:spcBef>
              <a:spcAft>
                <a:spcPts val="0"/>
              </a:spcAft>
              <a:buClr>
                <a:srgbClr val="000000"/>
              </a:buClr>
              <a:buSzPts val="1500"/>
              <a:buFont typeface="Arial"/>
              <a:buNone/>
            </a:pPr>
            <a:r>
              <a:t/>
            </a:r>
            <a:endParaRPr>
              <a:latin typeface="Montserrat"/>
              <a:ea typeface="Montserrat"/>
              <a:cs typeface="Montserrat"/>
              <a:sym typeface="Montserrat"/>
            </a:endParaRPr>
          </a:p>
        </p:txBody>
      </p:sp>
      <p:sp>
        <p:nvSpPr>
          <p:cNvPr id="535" name="Google Shape;535;p41"/>
          <p:cNvSpPr/>
          <p:nvPr/>
        </p:nvSpPr>
        <p:spPr>
          <a:xfrm>
            <a:off x="4473913" y="1123225"/>
            <a:ext cx="2461500" cy="2217000"/>
          </a:xfrm>
          <a:prstGeom prst="roundRect">
            <a:avLst>
              <a:gd fmla="val 5374" name="adj"/>
            </a:avLst>
          </a:prstGeom>
          <a:solidFill>
            <a:schemeClr val="lt1"/>
          </a:solidFill>
          <a:ln cap="flat" cmpd="sng" w="9525">
            <a:solidFill>
              <a:schemeClr val="lt2"/>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Clr>
                <a:srgbClr val="000000"/>
              </a:buClr>
              <a:buSzPts val="1500"/>
              <a:buFont typeface="Arial"/>
              <a:buNone/>
            </a:pPr>
            <a:r>
              <a:t/>
            </a:r>
            <a:endParaRPr>
              <a:latin typeface="Montserrat"/>
              <a:ea typeface="Montserrat"/>
              <a:cs typeface="Montserrat"/>
              <a:sym typeface="Montserrat"/>
            </a:endParaRPr>
          </a:p>
        </p:txBody>
      </p:sp>
      <p:sp>
        <p:nvSpPr>
          <p:cNvPr id="536" name="Google Shape;536;p41"/>
          <p:cNvSpPr txBox="1"/>
          <p:nvPr>
            <p:ph idx="12" type="sldNum"/>
          </p:nvPr>
        </p:nvSpPr>
        <p:spPr>
          <a:xfrm>
            <a:off x="10838688" y="6356351"/>
            <a:ext cx="5151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fr-FR"/>
              <a:t>‹#›</a:t>
            </a:fld>
            <a:endParaRPr/>
          </a:p>
        </p:txBody>
      </p:sp>
      <p:sp>
        <p:nvSpPr>
          <p:cNvPr id="537" name="Google Shape;537;p41"/>
          <p:cNvSpPr txBox="1"/>
          <p:nvPr>
            <p:ph type="title"/>
          </p:nvPr>
        </p:nvSpPr>
        <p:spPr>
          <a:xfrm>
            <a:off x="838200" y="339325"/>
            <a:ext cx="10515600" cy="51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fr-FR" sz="2500"/>
              <a:t>La gouvern</a:t>
            </a:r>
            <a:r>
              <a:rPr lang="fr-FR" sz="2500"/>
              <a:t>ance de mon </a:t>
            </a:r>
            <a:r>
              <a:rPr lang="fr-FR" sz="2500"/>
              <a:t>EDS</a:t>
            </a:r>
            <a:endParaRPr sz="2500"/>
          </a:p>
        </p:txBody>
      </p:sp>
      <p:sp>
        <p:nvSpPr>
          <p:cNvPr id="538" name="Google Shape;538;p41"/>
          <p:cNvSpPr/>
          <p:nvPr/>
        </p:nvSpPr>
        <p:spPr>
          <a:xfrm>
            <a:off x="7395100" y="2516600"/>
            <a:ext cx="4118400" cy="2082000"/>
          </a:xfrm>
          <a:prstGeom prst="roundRect">
            <a:avLst>
              <a:gd fmla="val 1929" name="adj"/>
            </a:avLst>
          </a:prstGeom>
          <a:solidFill>
            <a:srgbClr val="F0EDF3"/>
          </a:solidFill>
          <a:ln cap="flat" cmpd="sng" w="19050">
            <a:solidFill>
              <a:srgbClr val="612491"/>
            </a:solidFill>
            <a:prstDash val="solid"/>
            <a:round/>
            <a:headEnd len="sm" w="sm" type="none"/>
            <a:tailEnd len="sm" w="sm" type="none"/>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612491"/>
              </a:solidFill>
              <a:latin typeface="Montserrat"/>
              <a:ea typeface="Montserrat"/>
              <a:cs typeface="Montserrat"/>
              <a:sym typeface="Montserrat"/>
            </a:endParaRPr>
          </a:p>
        </p:txBody>
      </p:sp>
      <p:sp>
        <p:nvSpPr>
          <p:cNvPr id="539" name="Google Shape;539;p41"/>
          <p:cNvSpPr txBox="1"/>
          <p:nvPr/>
        </p:nvSpPr>
        <p:spPr>
          <a:xfrm>
            <a:off x="8049250" y="2267463"/>
            <a:ext cx="2810100" cy="554100"/>
          </a:xfrm>
          <a:prstGeom prst="rect">
            <a:avLst/>
          </a:prstGeom>
          <a:solidFill>
            <a:schemeClr val="lt1"/>
          </a:solidFill>
          <a:ln cap="flat" cmpd="sng" w="19050">
            <a:solidFill>
              <a:schemeClr val="lt2"/>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fr-FR" sz="1300">
                <a:solidFill>
                  <a:schemeClr val="lt2"/>
                </a:solidFill>
                <a:latin typeface="Montserrat"/>
                <a:ea typeface="Montserrat"/>
                <a:cs typeface="Montserrat"/>
                <a:sym typeface="Montserrat"/>
              </a:rPr>
              <a:t>Les tâches que je dois accomplir</a:t>
            </a:r>
            <a:endParaRPr b="1" sz="1300">
              <a:solidFill>
                <a:schemeClr val="lt2"/>
              </a:solidFill>
              <a:latin typeface="Montserrat"/>
              <a:ea typeface="Montserrat"/>
              <a:cs typeface="Montserrat"/>
              <a:sym typeface="Montserrat"/>
            </a:endParaRPr>
          </a:p>
        </p:txBody>
      </p:sp>
      <p:sp>
        <p:nvSpPr>
          <p:cNvPr id="540" name="Google Shape;540;p41"/>
          <p:cNvSpPr txBox="1"/>
          <p:nvPr/>
        </p:nvSpPr>
        <p:spPr>
          <a:xfrm>
            <a:off x="7446617" y="2897778"/>
            <a:ext cx="3944400" cy="1503300"/>
          </a:xfrm>
          <a:prstGeom prst="rect">
            <a:avLst/>
          </a:prstGeom>
          <a:noFill/>
          <a:ln>
            <a:noFill/>
          </a:ln>
        </p:spPr>
        <p:txBody>
          <a:bodyPr anchorCtr="0" anchor="t" bIns="91425" lIns="91425" spcFirstLastPara="1" rIns="91425" wrap="square" tIns="91425">
            <a:noAutofit/>
          </a:bodyPr>
          <a:lstStyle/>
          <a:p>
            <a:pPr indent="-292100" lvl="0" marL="457200" rtl="0" algn="just">
              <a:spcBef>
                <a:spcPts val="500"/>
              </a:spcBef>
              <a:spcAft>
                <a:spcPts val="0"/>
              </a:spcAft>
              <a:buSzPts val="1000"/>
              <a:buFont typeface="Montserrat"/>
              <a:buChar char="●"/>
            </a:pPr>
            <a:r>
              <a:rPr lang="fr-FR" sz="1000">
                <a:latin typeface="Montserrat"/>
                <a:ea typeface="Montserrat"/>
                <a:cs typeface="Montserrat"/>
                <a:sym typeface="Montserrat"/>
              </a:rPr>
              <a:t>Constituer </a:t>
            </a:r>
            <a:r>
              <a:rPr lang="fr-FR" sz="1000">
                <a:latin typeface="Montserrat"/>
                <a:ea typeface="Montserrat"/>
                <a:cs typeface="Montserrat"/>
                <a:sym typeface="Montserrat"/>
              </a:rPr>
              <a:t>et animer les différentes instances de gouvernance (comité de pilotage opérationnel, comité stratégique, comité scientifique et éthique).</a:t>
            </a:r>
            <a:br>
              <a:rPr lang="fr-FR" sz="1000">
                <a:latin typeface="Montserrat"/>
                <a:ea typeface="Montserrat"/>
                <a:cs typeface="Montserrat"/>
                <a:sym typeface="Montserrat"/>
              </a:rPr>
            </a:br>
            <a:r>
              <a:rPr i="1" lang="fr-FR" sz="1000">
                <a:latin typeface="Montserrat"/>
                <a:ea typeface="Montserrat"/>
                <a:cs typeface="Montserrat"/>
                <a:sym typeface="Montserrat"/>
              </a:rPr>
              <a:t>Une composition indicative est disponible en annexe 4.</a:t>
            </a:r>
            <a:endParaRPr i="1" sz="1000">
              <a:latin typeface="Montserrat"/>
              <a:ea typeface="Montserrat"/>
              <a:cs typeface="Montserrat"/>
              <a:sym typeface="Montserrat"/>
            </a:endParaRPr>
          </a:p>
          <a:p>
            <a:pPr indent="-292100" lvl="0" marL="457200" rtl="0" algn="just">
              <a:spcBef>
                <a:spcPts val="500"/>
              </a:spcBef>
              <a:spcAft>
                <a:spcPts val="0"/>
              </a:spcAft>
              <a:buSzPts val="1000"/>
              <a:buFont typeface="Montserrat"/>
              <a:buChar char="●"/>
            </a:pPr>
            <a:r>
              <a:rPr lang="fr-FR" sz="1000">
                <a:latin typeface="Montserrat"/>
                <a:ea typeface="Montserrat"/>
                <a:cs typeface="Montserrat"/>
                <a:sym typeface="Montserrat"/>
              </a:rPr>
              <a:t>Veiller à la définition des objectifs précis et la périodicité de chacune des instances de gouvernance et à l’accessibilité de ces informations pour toutes les parties prenantes.</a:t>
            </a:r>
            <a:endParaRPr sz="1000">
              <a:latin typeface="Montserrat"/>
              <a:ea typeface="Montserrat"/>
              <a:cs typeface="Montserrat"/>
              <a:sym typeface="Montserrat"/>
            </a:endParaRPr>
          </a:p>
        </p:txBody>
      </p:sp>
      <p:sp>
        <p:nvSpPr>
          <p:cNvPr id="541" name="Google Shape;541;p41"/>
          <p:cNvSpPr/>
          <p:nvPr/>
        </p:nvSpPr>
        <p:spPr>
          <a:xfrm>
            <a:off x="1422400" y="1123225"/>
            <a:ext cx="2870100" cy="2217000"/>
          </a:xfrm>
          <a:prstGeom prst="roundRect">
            <a:avLst>
              <a:gd fmla="val 5374" name="adj"/>
            </a:avLst>
          </a:prstGeom>
          <a:solidFill>
            <a:schemeClr val="lt1"/>
          </a:solidFill>
          <a:ln cap="flat" cmpd="sng" w="9525">
            <a:solidFill>
              <a:schemeClr val="lt2"/>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Clr>
                <a:srgbClr val="000000"/>
              </a:buClr>
              <a:buSzPts val="1500"/>
              <a:buFont typeface="Arial"/>
              <a:buNone/>
            </a:pPr>
            <a:r>
              <a:t/>
            </a:r>
            <a:endParaRPr>
              <a:latin typeface="Montserrat"/>
              <a:ea typeface="Montserrat"/>
              <a:cs typeface="Montserrat"/>
              <a:sym typeface="Montserrat"/>
            </a:endParaRPr>
          </a:p>
        </p:txBody>
      </p:sp>
      <p:sp>
        <p:nvSpPr>
          <p:cNvPr id="542" name="Google Shape;542;p41"/>
          <p:cNvSpPr/>
          <p:nvPr/>
        </p:nvSpPr>
        <p:spPr>
          <a:xfrm>
            <a:off x="1422400" y="1080000"/>
            <a:ext cx="2870100" cy="519000"/>
          </a:xfrm>
          <a:prstGeom prst="round2SameRect">
            <a:avLst>
              <a:gd fmla="val 9064" name="adj1"/>
              <a:gd fmla="val 0" name="adj2"/>
            </a:avLst>
          </a:prstGeom>
          <a:solidFill>
            <a:srgbClr val="61249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lang="fr-FR" sz="1300">
                <a:solidFill>
                  <a:srgbClr val="FFFFFF"/>
                </a:solidFill>
                <a:latin typeface="Montserrat"/>
                <a:ea typeface="Montserrat"/>
                <a:cs typeface="Montserrat"/>
                <a:sym typeface="Montserrat"/>
              </a:rPr>
              <a:t>Comité de pilotage stratégique* </a:t>
            </a:r>
            <a:endParaRPr sz="1300">
              <a:solidFill>
                <a:srgbClr val="FFFFFF"/>
              </a:solidFill>
              <a:latin typeface="Montserrat"/>
              <a:ea typeface="Montserrat"/>
              <a:cs typeface="Montserrat"/>
              <a:sym typeface="Montserrat"/>
            </a:endParaRPr>
          </a:p>
        </p:txBody>
      </p:sp>
      <p:sp>
        <p:nvSpPr>
          <p:cNvPr id="543" name="Google Shape;543;p41"/>
          <p:cNvSpPr/>
          <p:nvPr/>
        </p:nvSpPr>
        <p:spPr>
          <a:xfrm>
            <a:off x="4474000" y="1080000"/>
            <a:ext cx="2461500" cy="519000"/>
          </a:xfrm>
          <a:prstGeom prst="round2SameRect">
            <a:avLst>
              <a:gd fmla="val 9064" name="adj1"/>
              <a:gd fmla="val 0" name="adj2"/>
            </a:avLst>
          </a:prstGeom>
          <a:solidFill>
            <a:srgbClr val="61249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lang="fr-FR" sz="1300">
                <a:solidFill>
                  <a:srgbClr val="FFFFFF"/>
                </a:solidFill>
                <a:latin typeface="Montserrat"/>
                <a:ea typeface="Montserrat"/>
                <a:cs typeface="Montserrat"/>
                <a:sym typeface="Montserrat"/>
              </a:rPr>
              <a:t>Comité scientifique et éthique*</a:t>
            </a:r>
            <a:endParaRPr sz="1300">
              <a:solidFill>
                <a:srgbClr val="FFFFFF"/>
              </a:solidFill>
              <a:latin typeface="Montserrat"/>
              <a:ea typeface="Montserrat"/>
              <a:cs typeface="Montserrat"/>
              <a:sym typeface="Montserrat"/>
            </a:endParaRPr>
          </a:p>
        </p:txBody>
      </p:sp>
      <p:sp>
        <p:nvSpPr>
          <p:cNvPr id="544" name="Google Shape;544;p41"/>
          <p:cNvSpPr/>
          <p:nvPr/>
        </p:nvSpPr>
        <p:spPr>
          <a:xfrm>
            <a:off x="1422400" y="3770725"/>
            <a:ext cx="5513100" cy="2082000"/>
          </a:xfrm>
          <a:prstGeom prst="roundRect">
            <a:avLst>
              <a:gd fmla="val 5374" name="adj"/>
            </a:avLst>
          </a:prstGeom>
          <a:solidFill>
            <a:schemeClr val="lt1"/>
          </a:solidFill>
          <a:ln cap="flat" cmpd="sng" w="9525">
            <a:solidFill>
              <a:schemeClr val="lt2"/>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Clr>
                <a:srgbClr val="000000"/>
              </a:buClr>
              <a:buSzPts val="1500"/>
              <a:buFont typeface="Arial"/>
              <a:buNone/>
            </a:pPr>
            <a:r>
              <a:t/>
            </a:r>
            <a:endParaRPr>
              <a:latin typeface="Montserrat"/>
              <a:ea typeface="Montserrat"/>
              <a:cs typeface="Montserrat"/>
              <a:sym typeface="Montserrat"/>
            </a:endParaRPr>
          </a:p>
        </p:txBody>
      </p:sp>
      <p:sp>
        <p:nvSpPr>
          <p:cNvPr id="545" name="Google Shape;545;p41"/>
          <p:cNvSpPr/>
          <p:nvPr/>
        </p:nvSpPr>
        <p:spPr>
          <a:xfrm>
            <a:off x="1422400" y="3713975"/>
            <a:ext cx="5513100" cy="519000"/>
          </a:xfrm>
          <a:prstGeom prst="round2SameRect">
            <a:avLst>
              <a:gd fmla="val 9064" name="adj1"/>
              <a:gd fmla="val 0" name="adj2"/>
            </a:avLst>
          </a:prstGeom>
          <a:solidFill>
            <a:srgbClr val="61249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lang="fr-FR" sz="1300">
                <a:solidFill>
                  <a:srgbClr val="FFFFFF"/>
                </a:solidFill>
                <a:latin typeface="Montserrat"/>
                <a:ea typeface="Montserrat"/>
                <a:cs typeface="Montserrat"/>
                <a:sym typeface="Montserrat"/>
              </a:rPr>
              <a:t>Comité de pilotage opérationnel</a:t>
            </a:r>
            <a:endParaRPr sz="1300">
              <a:solidFill>
                <a:srgbClr val="FFFFFF"/>
              </a:solidFill>
              <a:latin typeface="Montserrat"/>
              <a:ea typeface="Montserrat"/>
              <a:cs typeface="Montserrat"/>
              <a:sym typeface="Montserrat"/>
            </a:endParaRPr>
          </a:p>
        </p:txBody>
      </p:sp>
      <p:sp>
        <p:nvSpPr>
          <p:cNvPr id="546" name="Google Shape;546;p41"/>
          <p:cNvSpPr txBox="1"/>
          <p:nvPr/>
        </p:nvSpPr>
        <p:spPr>
          <a:xfrm rot="-5400000">
            <a:off x="166600" y="1907125"/>
            <a:ext cx="1503300" cy="649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fr-FR">
                <a:solidFill>
                  <a:schemeClr val="lt2"/>
                </a:solidFill>
                <a:latin typeface="Montserrat SemiBold"/>
                <a:ea typeface="Montserrat SemiBold"/>
                <a:cs typeface="Montserrat SemiBold"/>
                <a:sym typeface="Montserrat SemiBold"/>
              </a:rPr>
              <a:t>Gouvernance stratégique</a:t>
            </a:r>
            <a:endParaRPr>
              <a:solidFill>
                <a:schemeClr val="lt2"/>
              </a:solidFill>
              <a:latin typeface="Montserrat SemiBold"/>
              <a:ea typeface="Montserrat SemiBold"/>
              <a:cs typeface="Montserrat SemiBold"/>
              <a:sym typeface="Montserrat SemiBold"/>
            </a:endParaRPr>
          </a:p>
        </p:txBody>
      </p:sp>
      <p:sp>
        <p:nvSpPr>
          <p:cNvPr id="547" name="Google Shape;547;p41"/>
          <p:cNvSpPr txBox="1"/>
          <p:nvPr/>
        </p:nvSpPr>
        <p:spPr>
          <a:xfrm rot="-5400000">
            <a:off x="102550" y="4429275"/>
            <a:ext cx="1631400" cy="649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fr-FR">
                <a:solidFill>
                  <a:schemeClr val="lt2"/>
                </a:solidFill>
                <a:latin typeface="Montserrat SemiBold"/>
                <a:ea typeface="Montserrat SemiBold"/>
                <a:cs typeface="Montserrat SemiBold"/>
                <a:sym typeface="Montserrat SemiBold"/>
              </a:rPr>
              <a:t>Gouvernance opérationnelle</a:t>
            </a:r>
            <a:endParaRPr>
              <a:solidFill>
                <a:schemeClr val="lt2"/>
              </a:solidFill>
              <a:latin typeface="Montserrat SemiBold"/>
              <a:ea typeface="Montserrat SemiBold"/>
              <a:cs typeface="Montserrat SemiBold"/>
              <a:sym typeface="Montserrat SemiBold"/>
            </a:endParaRPr>
          </a:p>
        </p:txBody>
      </p:sp>
      <p:sp>
        <p:nvSpPr>
          <p:cNvPr id="548" name="Google Shape;548;p41"/>
          <p:cNvSpPr txBox="1"/>
          <p:nvPr/>
        </p:nvSpPr>
        <p:spPr>
          <a:xfrm>
            <a:off x="1304575" y="1621338"/>
            <a:ext cx="2989800" cy="1568700"/>
          </a:xfrm>
          <a:prstGeom prst="rect">
            <a:avLst/>
          </a:prstGeom>
          <a:noFill/>
          <a:ln>
            <a:noFill/>
          </a:ln>
        </p:spPr>
        <p:txBody>
          <a:bodyPr anchorCtr="0" anchor="t" bIns="91425" lIns="91425" spcFirstLastPara="1" rIns="91425" wrap="square" tIns="91425">
            <a:noAutofit/>
          </a:bodyPr>
          <a:lstStyle/>
          <a:p>
            <a:pPr indent="-292100" lvl="0" marL="457200" rtl="0" algn="l">
              <a:spcBef>
                <a:spcPts val="0"/>
              </a:spcBef>
              <a:spcAft>
                <a:spcPts val="0"/>
              </a:spcAft>
              <a:buSzPts val="1000"/>
              <a:buFont typeface="Montserrat"/>
              <a:buChar char="●"/>
            </a:pPr>
            <a:r>
              <a:rPr lang="fr-FR" sz="1000">
                <a:latin typeface="Montserrat"/>
                <a:ea typeface="Montserrat"/>
                <a:cs typeface="Montserrat"/>
                <a:sym typeface="Montserrat"/>
              </a:rPr>
              <a:t>Définition des orientations stratégiques et scientifiques de l’EDS* </a:t>
            </a:r>
            <a:endParaRPr sz="1000">
              <a:latin typeface="Montserrat"/>
              <a:ea typeface="Montserrat"/>
              <a:cs typeface="Montserrat"/>
              <a:sym typeface="Montserrat"/>
            </a:endParaRPr>
          </a:p>
          <a:p>
            <a:pPr indent="-292100" lvl="0" marL="457200" rtl="0" algn="l">
              <a:spcBef>
                <a:spcPts val="0"/>
              </a:spcBef>
              <a:spcAft>
                <a:spcPts val="0"/>
              </a:spcAft>
              <a:buSzPts val="1000"/>
              <a:buFont typeface="Montserrat"/>
              <a:buChar char="●"/>
            </a:pPr>
            <a:r>
              <a:rPr lang="fr-FR" sz="1000">
                <a:latin typeface="Montserrat"/>
                <a:ea typeface="Montserrat"/>
                <a:cs typeface="Montserrat"/>
                <a:sym typeface="Montserrat"/>
              </a:rPr>
              <a:t>E</a:t>
            </a:r>
            <a:r>
              <a:rPr lang="fr-FR" sz="1000">
                <a:latin typeface="Montserrat"/>
                <a:ea typeface="Montserrat"/>
                <a:cs typeface="Montserrat"/>
                <a:sym typeface="Montserrat"/>
              </a:rPr>
              <a:t>ntretien d’une liste exhaustive des données de l’entrepôt avec justification de leur nécessité dans le respect de la réglementation*</a:t>
            </a:r>
            <a:endParaRPr sz="1000">
              <a:latin typeface="Montserrat"/>
              <a:ea typeface="Montserrat"/>
              <a:cs typeface="Montserrat"/>
              <a:sym typeface="Montserrat"/>
            </a:endParaRPr>
          </a:p>
          <a:p>
            <a:pPr indent="0" lvl="0" marL="0" rtl="0" algn="l">
              <a:spcBef>
                <a:spcPts val="0"/>
              </a:spcBef>
              <a:spcAft>
                <a:spcPts val="0"/>
              </a:spcAft>
              <a:buNone/>
            </a:pPr>
            <a:r>
              <a:t/>
            </a:r>
            <a:endParaRPr sz="1000" strike="sngStrike">
              <a:highlight>
                <a:srgbClr val="FFFF00"/>
              </a:highlight>
              <a:latin typeface="Montserrat"/>
              <a:ea typeface="Montserrat"/>
              <a:cs typeface="Montserrat"/>
              <a:sym typeface="Montserrat"/>
            </a:endParaRPr>
          </a:p>
        </p:txBody>
      </p:sp>
      <p:sp>
        <p:nvSpPr>
          <p:cNvPr id="549" name="Google Shape;549;p41"/>
          <p:cNvSpPr txBox="1"/>
          <p:nvPr/>
        </p:nvSpPr>
        <p:spPr>
          <a:xfrm>
            <a:off x="1422400" y="4269125"/>
            <a:ext cx="5513100" cy="1062900"/>
          </a:xfrm>
          <a:prstGeom prst="rect">
            <a:avLst/>
          </a:prstGeom>
          <a:noFill/>
          <a:ln>
            <a:noFill/>
          </a:ln>
        </p:spPr>
        <p:txBody>
          <a:bodyPr anchorCtr="0" anchor="t" bIns="91425" lIns="91425" spcFirstLastPara="1" rIns="91425" wrap="square" tIns="91425">
            <a:noAutofit/>
          </a:bodyPr>
          <a:lstStyle/>
          <a:p>
            <a:pPr indent="-292100" lvl="0" marL="457200" rtl="0" algn="l">
              <a:spcBef>
                <a:spcPts val="0"/>
              </a:spcBef>
              <a:spcAft>
                <a:spcPts val="0"/>
              </a:spcAft>
              <a:buSzPts val="1000"/>
              <a:buFont typeface="Montserrat"/>
              <a:buChar char="●"/>
            </a:pPr>
            <a:r>
              <a:rPr lang="fr-FR" sz="1000">
                <a:latin typeface="Montserrat"/>
                <a:ea typeface="Montserrat"/>
                <a:cs typeface="Montserrat"/>
                <a:sym typeface="Montserrat"/>
              </a:rPr>
              <a:t>Constitution et gestion de l’EDS, notamment coordination des différents acteurs impliqués (les représentants des différentes directions, les partenaires, les sous-traitants notamment si pertinent) </a:t>
            </a:r>
            <a:endParaRPr sz="1000">
              <a:latin typeface="Montserrat"/>
              <a:ea typeface="Montserrat"/>
              <a:cs typeface="Montserrat"/>
              <a:sym typeface="Montserrat"/>
            </a:endParaRPr>
          </a:p>
          <a:p>
            <a:pPr indent="-292100" lvl="0" marL="457200" rtl="0" algn="l">
              <a:spcBef>
                <a:spcPts val="0"/>
              </a:spcBef>
              <a:spcAft>
                <a:spcPts val="0"/>
              </a:spcAft>
              <a:buSzPts val="1000"/>
              <a:buFont typeface="Montserrat"/>
              <a:buChar char="●"/>
            </a:pPr>
            <a:r>
              <a:rPr lang="fr-FR" sz="1000">
                <a:latin typeface="Montserrat"/>
                <a:ea typeface="Montserrat"/>
                <a:cs typeface="Montserrat"/>
                <a:sym typeface="Montserrat"/>
              </a:rPr>
              <a:t>Suivi de l’avancement du chantier d’un point de vue global (suivi des  coûts, délais et risques) et d’un point de vue technique </a:t>
            </a:r>
            <a:endParaRPr sz="1000">
              <a:latin typeface="Montserrat"/>
              <a:ea typeface="Montserrat"/>
              <a:cs typeface="Montserrat"/>
              <a:sym typeface="Montserrat"/>
            </a:endParaRPr>
          </a:p>
          <a:p>
            <a:pPr indent="-292100" lvl="0" marL="457200" rtl="0" algn="l">
              <a:spcBef>
                <a:spcPts val="0"/>
              </a:spcBef>
              <a:spcAft>
                <a:spcPts val="0"/>
              </a:spcAft>
              <a:buSzPts val="1000"/>
              <a:buFont typeface="Montserrat"/>
              <a:buChar char="●"/>
            </a:pPr>
            <a:r>
              <a:rPr lang="fr-FR" sz="1000">
                <a:latin typeface="Montserrat"/>
                <a:ea typeface="Montserrat"/>
                <a:cs typeface="Montserrat"/>
                <a:sym typeface="Montserrat"/>
              </a:rPr>
              <a:t>Remontée au comité stratégique du déroulement du projet afin d’éclairer ses décisions</a:t>
            </a:r>
            <a:endParaRPr sz="1000">
              <a:latin typeface="Montserrat"/>
              <a:ea typeface="Montserrat"/>
              <a:cs typeface="Montserrat"/>
              <a:sym typeface="Montserrat"/>
            </a:endParaRPr>
          </a:p>
          <a:p>
            <a:pPr indent="-292100" lvl="0" marL="457200" rtl="0" algn="l">
              <a:spcBef>
                <a:spcPts val="0"/>
              </a:spcBef>
              <a:spcAft>
                <a:spcPts val="0"/>
              </a:spcAft>
              <a:buSzPts val="1000"/>
              <a:buFont typeface="Montserrat"/>
              <a:buChar char="●"/>
            </a:pPr>
            <a:r>
              <a:rPr lang="fr-FR" sz="1000">
                <a:latin typeface="Montserrat"/>
                <a:ea typeface="Montserrat"/>
                <a:cs typeface="Montserrat"/>
                <a:sym typeface="Montserrat"/>
              </a:rPr>
              <a:t>Véri</a:t>
            </a:r>
            <a:r>
              <a:rPr lang="fr-FR" sz="1000">
                <a:latin typeface="Montserrat"/>
                <a:ea typeface="Montserrat"/>
                <a:cs typeface="Montserrat"/>
                <a:sym typeface="Montserrat"/>
              </a:rPr>
              <a:t>fication du respect et de la mise en oeuvre concrète des engagements pris auprès d</a:t>
            </a:r>
            <a:r>
              <a:rPr lang="fr-FR" sz="1000">
                <a:latin typeface="Montserrat"/>
                <a:ea typeface="Montserrat"/>
                <a:cs typeface="Montserrat"/>
                <a:sym typeface="Montserrat"/>
              </a:rPr>
              <a:t>e la CNIL</a:t>
            </a:r>
            <a:endParaRPr sz="1000">
              <a:latin typeface="Montserrat"/>
              <a:ea typeface="Montserrat"/>
              <a:cs typeface="Montserrat"/>
              <a:sym typeface="Montserrat"/>
            </a:endParaRPr>
          </a:p>
        </p:txBody>
      </p:sp>
      <p:sp>
        <p:nvSpPr>
          <p:cNvPr id="550" name="Google Shape;550;p41"/>
          <p:cNvSpPr txBox="1"/>
          <p:nvPr/>
        </p:nvSpPr>
        <p:spPr>
          <a:xfrm>
            <a:off x="4356100" y="1621338"/>
            <a:ext cx="2541300" cy="1568700"/>
          </a:xfrm>
          <a:prstGeom prst="rect">
            <a:avLst/>
          </a:prstGeom>
          <a:noFill/>
          <a:ln>
            <a:noFill/>
          </a:ln>
        </p:spPr>
        <p:txBody>
          <a:bodyPr anchorCtr="0" anchor="t" bIns="91425" lIns="91425" spcFirstLastPara="1" rIns="91425" wrap="square" tIns="91425">
            <a:noAutofit/>
          </a:bodyPr>
          <a:lstStyle/>
          <a:p>
            <a:pPr indent="-292100" lvl="0" marL="457200" rtl="0" algn="l">
              <a:spcBef>
                <a:spcPts val="0"/>
              </a:spcBef>
              <a:spcAft>
                <a:spcPts val="0"/>
              </a:spcAft>
              <a:buSzPts val="1000"/>
              <a:buFont typeface="Montserrat"/>
              <a:buChar char="●"/>
            </a:pPr>
            <a:r>
              <a:rPr lang="fr-FR" sz="1000">
                <a:latin typeface="Montserrat"/>
                <a:ea typeface="Montserrat"/>
                <a:cs typeface="Montserrat"/>
                <a:sym typeface="Montserrat"/>
              </a:rPr>
              <a:t>Examen des projets de recherche sollicitant la réutilisation des données de l’EDS et rendu d’un avis préalable et motivé sur ces derniers*</a:t>
            </a:r>
            <a:endParaRPr sz="1000">
              <a:latin typeface="Montserrat"/>
              <a:ea typeface="Montserrat"/>
              <a:cs typeface="Montserrat"/>
              <a:sym typeface="Montserrat"/>
            </a:endParaRPr>
          </a:p>
          <a:p>
            <a:pPr indent="0" lvl="0" marL="457200" rtl="0" algn="l">
              <a:spcBef>
                <a:spcPts val="0"/>
              </a:spcBef>
              <a:spcAft>
                <a:spcPts val="0"/>
              </a:spcAft>
              <a:buNone/>
            </a:pPr>
            <a:r>
              <a:t/>
            </a:r>
            <a:endParaRPr sz="1000" strike="sngStrike">
              <a:highlight>
                <a:srgbClr val="FFFF00"/>
              </a:highlight>
              <a:latin typeface="Montserrat"/>
              <a:ea typeface="Montserrat"/>
              <a:cs typeface="Montserrat"/>
              <a:sym typeface="Montserrat"/>
            </a:endParaRPr>
          </a:p>
        </p:txBody>
      </p:sp>
      <p:sp>
        <p:nvSpPr>
          <p:cNvPr id="551" name="Google Shape;551;p41"/>
          <p:cNvSpPr txBox="1"/>
          <p:nvPr/>
        </p:nvSpPr>
        <p:spPr>
          <a:xfrm>
            <a:off x="3749250" y="6008650"/>
            <a:ext cx="3465000" cy="36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fr-FR" sz="900">
                <a:latin typeface="Montserrat"/>
                <a:ea typeface="Montserrat"/>
                <a:cs typeface="Montserrat"/>
                <a:sym typeface="Montserrat"/>
              </a:rPr>
              <a:t>*Recommandation </a:t>
            </a:r>
            <a:r>
              <a:rPr i="1" lang="fr-FR" sz="900">
                <a:latin typeface="Montserrat"/>
                <a:ea typeface="Montserrat"/>
                <a:cs typeface="Montserrat"/>
                <a:sym typeface="Montserrat"/>
              </a:rPr>
              <a:t> issue du référentiel EDS de la C</a:t>
            </a:r>
            <a:r>
              <a:rPr i="1" lang="fr-FR" sz="900">
                <a:latin typeface="Montserrat"/>
                <a:ea typeface="Montserrat"/>
                <a:cs typeface="Montserrat"/>
                <a:sym typeface="Montserrat"/>
              </a:rPr>
              <a:t>NIL</a:t>
            </a:r>
            <a:endParaRPr i="1" sz="900">
              <a:latin typeface="Montserrat"/>
              <a:ea typeface="Montserrat"/>
              <a:cs typeface="Montserrat"/>
              <a:sym typeface="Montserrat"/>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6" name="Shape 556"/>
        <p:cNvGrpSpPr/>
        <p:nvPr/>
      </p:nvGrpSpPr>
      <p:grpSpPr>
        <a:xfrm>
          <a:off x="0" y="0"/>
          <a:ext cx="0" cy="0"/>
          <a:chOff x="0" y="0"/>
          <a:chExt cx="0" cy="0"/>
        </a:xfrm>
      </p:grpSpPr>
      <p:sp>
        <p:nvSpPr>
          <p:cNvPr id="557" name="Google Shape;557;p42"/>
          <p:cNvSpPr txBox="1"/>
          <p:nvPr>
            <p:ph idx="12" type="sldNum"/>
          </p:nvPr>
        </p:nvSpPr>
        <p:spPr>
          <a:xfrm>
            <a:off x="10838688" y="6356351"/>
            <a:ext cx="5151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fr-FR"/>
              <a:t>‹#›</a:t>
            </a:fld>
            <a:endParaRPr/>
          </a:p>
        </p:txBody>
      </p:sp>
      <p:sp>
        <p:nvSpPr>
          <p:cNvPr id="558" name="Google Shape;558;p42"/>
          <p:cNvSpPr txBox="1"/>
          <p:nvPr>
            <p:ph type="title"/>
          </p:nvPr>
        </p:nvSpPr>
        <p:spPr>
          <a:xfrm>
            <a:off x="3258601" y="673768"/>
            <a:ext cx="8088900" cy="55224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4400"/>
              <a:buNone/>
            </a:pPr>
            <a:r>
              <a:rPr lang="fr-FR"/>
              <a:t>4. Quelles sont les démarches administratives à réaliser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3" name="Shape 563"/>
        <p:cNvGrpSpPr/>
        <p:nvPr/>
      </p:nvGrpSpPr>
      <p:grpSpPr>
        <a:xfrm>
          <a:off x="0" y="0"/>
          <a:ext cx="0" cy="0"/>
          <a:chOff x="0" y="0"/>
          <a:chExt cx="0" cy="0"/>
        </a:xfrm>
      </p:grpSpPr>
      <p:sp>
        <p:nvSpPr>
          <p:cNvPr id="564" name="Google Shape;564;p43"/>
          <p:cNvSpPr txBox="1"/>
          <p:nvPr>
            <p:ph type="title"/>
          </p:nvPr>
        </p:nvSpPr>
        <p:spPr>
          <a:xfrm>
            <a:off x="838200" y="365125"/>
            <a:ext cx="10639500" cy="5151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SzPts val="3200"/>
              <a:buNone/>
            </a:pPr>
            <a:r>
              <a:rPr lang="fr-FR" sz="2500"/>
              <a:t>Le référentiel relatif aux EDS de la CNIL s’applique-t-il à mon EDS ?</a:t>
            </a:r>
            <a:endParaRPr sz="2500"/>
          </a:p>
        </p:txBody>
      </p:sp>
      <p:sp>
        <p:nvSpPr>
          <p:cNvPr id="565" name="Google Shape;565;p43"/>
          <p:cNvSpPr txBox="1"/>
          <p:nvPr>
            <p:ph idx="12" type="sldNum"/>
          </p:nvPr>
        </p:nvSpPr>
        <p:spPr>
          <a:xfrm>
            <a:off x="10838688" y="6356351"/>
            <a:ext cx="515100" cy="365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000000"/>
              </a:buClr>
              <a:buSzPts val="1200"/>
              <a:buFont typeface="Arial"/>
              <a:buNone/>
            </a:pPr>
            <a:fld id="{00000000-1234-1234-1234-123412341234}" type="slidenum">
              <a:rPr lang="fr-FR"/>
              <a:t>‹#›</a:t>
            </a:fld>
            <a:endParaRPr/>
          </a:p>
        </p:txBody>
      </p:sp>
      <p:sp>
        <p:nvSpPr>
          <p:cNvPr id="566" name="Google Shape;566;p43"/>
          <p:cNvSpPr txBox="1"/>
          <p:nvPr>
            <p:ph idx="1" type="body"/>
          </p:nvPr>
        </p:nvSpPr>
        <p:spPr>
          <a:xfrm>
            <a:off x="1080950" y="2550200"/>
            <a:ext cx="4757400" cy="2640900"/>
          </a:xfrm>
          <a:prstGeom prst="rect">
            <a:avLst/>
          </a:prstGeom>
          <a:noFill/>
          <a:ln>
            <a:noFill/>
          </a:ln>
        </p:spPr>
        <p:txBody>
          <a:bodyPr anchorCtr="0" anchor="t" bIns="45700" lIns="91425" spcFirstLastPara="1" rIns="91425" wrap="square" tIns="45700">
            <a:noAutofit/>
          </a:bodyPr>
          <a:lstStyle/>
          <a:p>
            <a:pPr indent="0" lvl="0" marL="0" rtl="0" algn="just">
              <a:lnSpc>
                <a:spcPct val="100000"/>
              </a:lnSpc>
              <a:spcBef>
                <a:spcPts val="0"/>
              </a:spcBef>
              <a:spcAft>
                <a:spcPts val="0"/>
              </a:spcAft>
              <a:buSzPts val="1400"/>
              <a:buNone/>
            </a:pPr>
            <a:r>
              <a:rPr lang="fr-FR" sz="1500"/>
              <a:t>Le référentiel EDS est un</a:t>
            </a:r>
            <a:r>
              <a:rPr b="1" lang="fr-FR" sz="1500">
                <a:solidFill>
                  <a:srgbClr val="036287"/>
                </a:solidFill>
              </a:rPr>
              <a:t> </a:t>
            </a:r>
            <a:r>
              <a:rPr lang="fr-FR" sz="1500"/>
              <a:t>texte qui permet aux responsables de traitement dont le traitement est conforme aux exigences qu’il pose de </a:t>
            </a:r>
            <a:r>
              <a:rPr b="1" lang="fr-FR" sz="1500">
                <a:solidFill>
                  <a:schemeClr val="dk1"/>
                </a:solidFill>
              </a:rPr>
              <a:t>créer un EDS en adressant simplement un engagement de conformité au référentiel</a:t>
            </a:r>
            <a:r>
              <a:rPr lang="fr-FR" sz="1500">
                <a:solidFill>
                  <a:srgbClr val="036287"/>
                </a:solidFill>
              </a:rPr>
              <a:t> </a:t>
            </a:r>
            <a:r>
              <a:rPr lang="fr-FR" sz="1500"/>
              <a:t>à la CNIL sur son site internet. </a:t>
            </a:r>
            <a:endParaRPr sz="1500"/>
          </a:p>
          <a:p>
            <a:pPr indent="0" lvl="0" marL="0" rtl="0" algn="just">
              <a:lnSpc>
                <a:spcPct val="100000"/>
              </a:lnSpc>
              <a:spcBef>
                <a:spcPts val="0"/>
              </a:spcBef>
              <a:spcAft>
                <a:spcPts val="0"/>
              </a:spcAft>
              <a:buSzPts val="1400"/>
              <a:buNone/>
            </a:pPr>
            <a:r>
              <a:t/>
            </a:r>
            <a:endParaRPr sz="1500"/>
          </a:p>
          <a:p>
            <a:pPr indent="0" lvl="0" marL="0" rtl="0" algn="just">
              <a:lnSpc>
                <a:spcPct val="100000"/>
              </a:lnSpc>
              <a:spcBef>
                <a:spcPts val="0"/>
              </a:spcBef>
              <a:spcAft>
                <a:spcPts val="0"/>
              </a:spcAft>
              <a:buSzPts val="1400"/>
              <a:buNone/>
            </a:pPr>
            <a:r>
              <a:rPr lang="fr-FR" sz="1500"/>
              <a:t>Il n’est donc </a:t>
            </a:r>
            <a:r>
              <a:rPr b="1" lang="fr-FR" sz="1500">
                <a:solidFill>
                  <a:schemeClr val="dk1"/>
                </a:solidFill>
              </a:rPr>
              <a:t>pas nécessaire de demander une autorisation à la CNIL</a:t>
            </a:r>
            <a:r>
              <a:rPr lang="fr-FR" sz="1700"/>
              <a:t>.</a:t>
            </a:r>
            <a:endParaRPr sz="1700"/>
          </a:p>
          <a:p>
            <a:pPr indent="0" lvl="0" marL="0" rtl="0" algn="just">
              <a:lnSpc>
                <a:spcPct val="100000"/>
              </a:lnSpc>
              <a:spcBef>
                <a:spcPts val="0"/>
              </a:spcBef>
              <a:spcAft>
                <a:spcPts val="0"/>
              </a:spcAft>
              <a:buSzPts val="1400"/>
              <a:buNone/>
            </a:pPr>
            <a:r>
              <a:t/>
            </a:r>
            <a:endParaRPr sz="1500"/>
          </a:p>
          <a:p>
            <a:pPr indent="0" lvl="0" marL="0" rtl="0" algn="just">
              <a:lnSpc>
                <a:spcPct val="100000"/>
              </a:lnSpc>
              <a:spcBef>
                <a:spcPts val="0"/>
              </a:spcBef>
              <a:spcAft>
                <a:spcPts val="0"/>
              </a:spcAft>
              <a:buSzPts val="1400"/>
              <a:buNone/>
            </a:pPr>
            <a:r>
              <a:t/>
            </a:r>
            <a:endParaRPr sz="1500"/>
          </a:p>
          <a:p>
            <a:pPr indent="0" lvl="0" marL="0" rtl="0" algn="just">
              <a:lnSpc>
                <a:spcPct val="100000"/>
              </a:lnSpc>
              <a:spcBef>
                <a:spcPts val="0"/>
              </a:spcBef>
              <a:spcAft>
                <a:spcPts val="0"/>
              </a:spcAft>
              <a:buSzPts val="1400"/>
              <a:buNone/>
            </a:pPr>
            <a:r>
              <a:t/>
            </a:r>
            <a:endParaRPr sz="1500"/>
          </a:p>
          <a:p>
            <a:pPr indent="0" lvl="0" marL="0" rtl="0" algn="just">
              <a:lnSpc>
                <a:spcPct val="100000"/>
              </a:lnSpc>
              <a:spcBef>
                <a:spcPts val="0"/>
              </a:spcBef>
              <a:spcAft>
                <a:spcPts val="0"/>
              </a:spcAft>
              <a:buSzPts val="1400"/>
              <a:buNone/>
            </a:pPr>
            <a:r>
              <a:t/>
            </a:r>
            <a:endParaRPr sz="1500"/>
          </a:p>
          <a:p>
            <a:pPr indent="0" lvl="0" marL="0" rtl="0" algn="just">
              <a:lnSpc>
                <a:spcPct val="100000"/>
              </a:lnSpc>
              <a:spcBef>
                <a:spcPts val="0"/>
              </a:spcBef>
              <a:spcAft>
                <a:spcPts val="0"/>
              </a:spcAft>
              <a:buSzPts val="1400"/>
              <a:buNone/>
            </a:pPr>
            <a:r>
              <a:t/>
            </a:r>
            <a:endParaRPr sz="1500"/>
          </a:p>
          <a:p>
            <a:pPr indent="0" lvl="0" marL="0" rtl="0" algn="just">
              <a:lnSpc>
                <a:spcPct val="100000"/>
              </a:lnSpc>
              <a:spcBef>
                <a:spcPts val="0"/>
              </a:spcBef>
              <a:spcAft>
                <a:spcPts val="0"/>
              </a:spcAft>
              <a:buSzPts val="1400"/>
              <a:buNone/>
            </a:pPr>
            <a:r>
              <a:t/>
            </a:r>
            <a:endParaRPr sz="1500"/>
          </a:p>
          <a:p>
            <a:pPr indent="0" lvl="0" marL="0" rtl="0" algn="just">
              <a:lnSpc>
                <a:spcPct val="100000"/>
              </a:lnSpc>
              <a:spcBef>
                <a:spcPts val="0"/>
              </a:spcBef>
              <a:spcAft>
                <a:spcPts val="0"/>
              </a:spcAft>
              <a:buSzPts val="1400"/>
              <a:buNone/>
            </a:pPr>
            <a:r>
              <a:t/>
            </a:r>
            <a:endParaRPr sz="1500"/>
          </a:p>
          <a:p>
            <a:pPr indent="0" lvl="0" marL="0" rtl="0" algn="just">
              <a:lnSpc>
                <a:spcPct val="100000"/>
              </a:lnSpc>
              <a:spcBef>
                <a:spcPts val="0"/>
              </a:spcBef>
              <a:spcAft>
                <a:spcPts val="0"/>
              </a:spcAft>
              <a:buSzPts val="1400"/>
              <a:buNone/>
            </a:pPr>
            <a:r>
              <a:t/>
            </a:r>
            <a:endParaRPr i="1" sz="1200"/>
          </a:p>
          <a:p>
            <a:pPr indent="0" lvl="0" marL="0" rtl="0" algn="just">
              <a:lnSpc>
                <a:spcPct val="100000"/>
              </a:lnSpc>
              <a:spcBef>
                <a:spcPts val="0"/>
              </a:spcBef>
              <a:spcAft>
                <a:spcPts val="0"/>
              </a:spcAft>
              <a:buSzPts val="1400"/>
              <a:buNone/>
            </a:pPr>
            <a:r>
              <a:t/>
            </a:r>
            <a:endParaRPr sz="1500">
              <a:highlight>
                <a:schemeClr val="lt1"/>
              </a:highlight>
            </a:endParaRPr>
          </a:p>
          <a:p>
            <a:pPr indent="0" lvl="0" marL="0" rtl="0" algn="just">
              <a:lnSpc>
                <a:spcPct val="100000"/>
              </a:lnSpc>
              <a:spcBef>
                <a:spcPts val="0"/>
              </a:spcBef>
              <a:spcAft>
                <a:spcPts val="0"/>
              </a:spcAft>
              <a:buSzPts val="1400"/>
              <a:buNone/>
            </a:pPr>
            <a:r>
              <a:t/>
            </a:r>
            <a:endParaRPr b="1" sz="1500">
              <a:solidFill>
                <a:srgbClr val="036287"/>
              </a:solidFill>
              <a:highlight>
                <a:schemeClr val="lt1"/>
              </a:highlight>
            </a:endParaRPr>
          </a:p>
          <a:p>
            <a:pPr indent="0" lvl="0" marL="0" rtl="0" algn="just">
              <a:lnSpc>
                <a:spcPct val="100000"/>
              </a:lnSpc>
              <a:spcBef>
                <a:spcPts val="0"/>
              </a:spcBef>
              <a:spcAft>
                <a:spcPts val="0"/>
              </a:spcAft>
              <a:buSzPts val="1400"/>
              <a:buNone/>
            </a:pPr>
            <a:r>
              <a:t/>
            </a:r>
            <a:endParaRPr sz="1500">
              <a:highlight>
                <a:schemeClr val="lt1"/>
              </a:highlight>
            </a:endParaRPr>
          </a:p>
          <a:p>
            <a:pPr indent="0" lvl="0" marL="0" rtl="0" algn="just">
              <a:lnSpc>
                <a:spcPct val="100000"/>
              </a:lnSpc>
              <a:spcBef>
                <a:spcPts val="0"/>
              </a:spcBef>
              <a:spcAft>
                <a:spcPts val="0"/>
              </a:spcAft>
              <a:buSzPts val="1400"/>
              <a:buNone/>
            </a:pPr>
            <a:r>
              <a:t/>
            </a:r>
            <a:endParaRPr>
              <a:highlight>
                <a:schemeClr val="lt1"/>
              </a:highlight>
            </a:endParaRPr>
          </a:p>
          <a:p>
            <a:pPr indent="0" lvl="0" marL="0" rtl="0" algn="just">
              <a:lnSpc>
                <a:spcPct val="100000"/>
              </a:lnSpc>
              <a:spcBef>
                <a:spcPts val="0"/>
              </a:spcBef>
              <a:spcAft>
                <a:spcPts val="0"/>
              </a:spcAft>
              <a:buSzPts val="1400"/>
              <a:buNone/>
            </a:pPr>
            <a:r>
              <a:t/>
            </a:r>
            <a:endParaRPr>
              <a:highlight>
                <a:schemeClr val="lt1"/>
              </a:highlight>
            </a:endParaRPr>
          </a:p>
          <a:p>
            <a:pPr indent="0" lvl="0" marL="0" rtl="0" algn="just">
              <a:lnSpc>
                <a:spcPct val="100000"/>
              </a:lnSpc>
              <a:spcBef>
                <a:spcPts val="0"/>
              </a:spcBef>
              <a:spcAft>
                <a:spcPts val="0"/>
              </a:spcAft>
              <a:buSzPts val="1400"/>
              <a:buNone/>
            </a:pPr>
            <a:br>
              <a:rPr lang="fr-FR">
                <a:highlight>
                  <a:schemeClr val="lt1"/>
                </a:highlight>
              </a:rPr>
            </a:br>
            <a:endParaRPr>
              <a:highlight>
                <a:schemeClr val="lt1"/>
              </a:highlight>
            </a:endParaRPr>
          </a:p>
          <a:p>
            <a:pPr indent="0" lvl="0" marL="0" rtl="0" algn="just">
              <a:lnSpc>
                <a:spcPct val="100000"/>
              </a:lnSpc>
              <a:spcBef>
                <a:spcPts val="0"/>
              </a:spcBef>
              <a:spcAft>
                <a:spcPts val="0"/>
              </a:spcAft>
              <a:buSzPts val="1400"/>
              <a:buNone/>
            </a:pPr>
            <a:r>
              <a:t/>
            </a:r>
            <a:endParaRPr>
              <a:highlight>
                <a:schemeClr val="lt1"/>
              </a:highlight>
            </a:endParaRPr>
          </a:p>
          <a:p>
            <a:pPr indent="0" lvl="0" marL="0" rtl="0" algn="just">
              <a:lnSpc>
                <a:spcPct val="100000"/>
              </a:lnSpc>
              <a:spcBef>
                <a:spcPts val="0"/>
              </a:spcBef>
              <a:spcAft>
                <a:spcPts val="0"/>
              </a:spcAft>
              <a:buSzPts val="1400"/>
              <a:buNone/>
            </a:pPr>
            <a:r>
              <a:t/>
            </a:r>
            <a:endParaRPr>
              <a:highlight>
                <a:schemeClr val="lt1"/>
              </a:highlight>
            </a:endParaRPr>
          </a:p>
          <a:p>
            <a:pPr indent="0" lvl="0" marL="0" rtl="0" algn="just">
              <a:lnSpc>
                <a:spcPct val="100000"/>
              </a:lnSpc>
              <a:spcBef>
                <a:spcPts val="0"/>
              </a:spcBef>
              <a:spcAft>
                <a:spcPts val="0"/>
              </a:spcAft>
              <a:buSzPts val="1400"/>
              <a:buNone/>
            </a:pPr>
            <a:r>
              <a:t/>
            </a:r>
            <a:endParaRPr>
              <a:highlight>
                <a:schemeClr val="lt1"/>
              </a:highlight>
            </a:endParaRPr>
          </a:p>
          <a:p>
            <a:pPr indent="0" lvl="0" marL="0" rtl="0" algn="l">
              <a:lnSpc>
                <a:spcPct val="100000"/>
              </a:lnSpc>
              <a:spcBef>
                <a:spcPts val="1100"/>
              </a:spcBef>
              <a:spcAft>
                <a:spcPts val="0"/>
              </a:spcAft>
              <a:buSzPts val="1400"/>
              <a:buNone/>
            </a:pPr>
            <a:r>
              <a:t/>
            </a:r>
            <a:endParaRPr sz="1300"/>
          </a:p>
        </p:txBody>
      </p:sp>
      <p:sp>
        <p:nvSpPr>
          <p:cNvPr id="567" name="Google Shape;567;p43"/>
          <p:cNvSpPr/>
          <p:nvPr/>
        </p:nvSpPr>
        <p:spPr>
          <a:xfrm>
            <a:off x="716225" y="5120750"/>
            <a:ext cx="10805700" cy="1110300"/>
          </a:xfrm>
          <a:prstGeom prst="roundRect">
            <a:avLst>
              <a:gd fmla="val 45480" name="adj"/>
            </a:avLst>
          </a:prstGeom>
          <a:solidFill>
            <a:srgbClr val="E9E6F0"/>
          </a:solidFill>
          <a:ln>
            <a:noFill/>
          </a:ln>
          <a:effectLst>
            <a:outerShdw blurRad="57150" rotWithShape="0" algn="bl" dir="5400000" dist="19050">
              <a:srgbClr val="000000">
                <a:alpha val="49800"/>
              </a:srgbClr>
            </a:outerShdw>
          </a:effectLst>
        </p:spPr>
        <p:txBody>
          <a:bodyPr anchorCtr="0" anchor="ctr" bIns="18000" lIns="18000" spcFirstLastPara="1" rIns="18000" wrap="square" tIns="18000">
            <a:noAutofit/>
          </a:bodyPr>
          <a:lstStyle/>
          <a:p>
            <a:pPr indent="0" lvl="0" marL="0" marR="0" rtl="0" algn="ctr">
              <a:lnSpc>
                <a:spcPct val="100000"/>
              </a:lnSpc>
              <a:spcBef>
                <a:spcPts val="0"/>
              </a:spcBef>
              <a:spcAft>
                <a:spcPts val="0"/>
              </a:spcAft>
              <a:buClr>
                <a:srgbClr val="000000"/>
              </a:buClr>
              <a:buSzPts val="1400"/>
              <a:buFont typeface="Arial"/>
              <a:buNone/>
            </a:pPr>
            <a:r>
              <a:rPr b="0" i="0" lang="fr-FR" sz="1400" u="none" cap="none" strike="noStrike">
                <a:solidFill>
                  <a:schemeClr val="lt2"/>
                </a:solidFill>
                <a:latin typeface="Montserrat"/>
                <a:ea typeface="Montserrat"/>
                <a:cs typeface="Montserrat"/>
                <a:sym typeface="Montserrat"/>
              </a:rPr>
              <a:t>Attention, si le responsable de traitement, c’est-à-dire de la personne, l’autorité publique ou l’organisme qui détermine les finalités, les objectifs et les moyens de l’EDS, </a:t>
            </a:r>
            <a:r>
              <a:rPr b="1" i="0" lang="fr-FR" sz="1400" u="none" cap="none" strike="noStrike">
                <a:solidFill>
                  <a:schemeClr val="lt2"/>
                </a:solidFill>
                <a:latin typeface="Montserrat"/>
                <a:ea typeface="Montserrat"/>
                <a:cs typeface="Montserrat"/>
                <a:sym typeface="Montserrat"/>
              </a:rPr>
              <a:t>réalise un engagement de conformité au référentiel EDS sans en respecter les exigences</a:t>
            </a:r>
            <a:r>
              <a:rPr b="0" i="0" lang="fr-FR" sz="1400" u="none" cap="none" strike="noStrike">
                <a:solidFill>
                  <a:schemeClr val="lt2"/>
                </a:solidFill>
                <a:latin typeface="Montserrat"/>
                <a:ea typeface="Montserrat"/>
                <a:cs typeface="Montserrat"/>
                <a:sym typeface="Montserrat"/>
              </a:rPr>
              <a:t>, il peut</a:t>
            </a:r>
            <a:r>
              <a:rPr b="1" i="0" lang="fr-FR" sz="1400" u="none" cap="none" strike="noStrike">
                <a:solidFill>
                  <a:schemeClr val="lt2"/>
                </a:solidFill>
                <a:latin typeface="Montserrat"/>
                <a:ea typeface="Montserrat"/>
                <a:cs typeface="Montserrat"/>
                <a:sym typeface="Montserrat"/>
              </a:rPr>
              <a:t> engager sa responsabilité juridique</a:t>
            </a:r>
            <a:r>
              <a:rPr b="0" i="0" lang="fr-FR" sz="1400" u="none" cap="none" strike="noStrike">
                <a:solidFill>
                  <a:schemeClr val="lt2"/>
                </a:solidFill>
                <a:latin typeface="Montserrat"/>
                <a:ea typeface="Montserrat"/>
                <a:cs typeface="Montserrat"/>
                <a:sym typeface="Montserrat"/>
              </a:rPr>
              <a:t>. </a:t>
            </a:r>
            <a:endParaRPr b="0" i="0" sz="1400" u="none" cap="none" strike="noStrike">
              <a:solidFill>
                <a:schemeClr val="lt2"/>
              </a:solidFill>
              <a:latin typeface="Montserrat"/>
              <a:ea typeface="Montserrat"/>
              <a:cs typeface="Montserrat"/>
              <a:sym typeface="Montserrat"/>
            </a:endParaRPr>
          </a:p>
          <a:p>
            <a:pPr indent="0" lvl="0" marL="0" marR="0" rtl="0" algn="ctr">
              <a:lnSpc>
                <a:spcPct val="100000"/>
              </a:lnSpc>
              <a:spcBef>
                <a:spcPts val="0"/>
              </a:spcBef>
              <a:spcAft>
                <a:spcPts val="0"/>
              </a:spcAft>
              <a:buClr>
                <a:srgbClr val="000000"/>
              </a:buClr>
              <a:buSzPts val="1400"/>
              <a:buFont typeface="Arial"/>
              <a:buNone/>
            </a:pPr>
            <a:r>
              <a:rPr b="0" i="0" lang="fr-FR" sz="1400" u="none" cap="none" strike="noStrike">
                <a:solidFill>
                  <a:schemeClr val="lt2"/>
                </a:solidFill>
                <a:latin typeface="Montserrat"/>
                <a:ea typeface="Montserrat"/>
                <a:cs typeface="Montserrat"/>
                <a:sym typeface="Montserrat"/>
              </a:rPr>
              <a:t>Il est donc important de </a:t>
            </a:r>
            <a:r>
              <a:rPr b="1" i="0" lang="fr-FR" sz="1400" u="none" cap="none" strike="noStrike">
                <a:solidFill>
                  <a:schemeClr val="lt2"/>
                </a:solidFill>
                <a:latin typeface="Montserrat"/>
                <a:ea typeface="Montserrat"/>
                <a:cs typeface="Montserrat"/>
                <a:sym typeface="Montserrat"/>
              </a:rPr>
              <a:t>bien cadrer le projet pour ne pas se tromper !</a:t>
            </a:r>
            <a:endParaRPr b="1" i="0" sz="1400" u="none" cap="none" strike="noStrike">
              <a:solidFill>
                <a:schemeClr val="lt2"/>
              </a:solidFill>
              <a:latin typeface="Montserrat"/>
              <a:ea typeface="Montserrat"/>
              <a:cs typeface="Montserrat"/>
              <a:sym typeface="Montserrat"/>
            </a:endParaRPr>
          </a:p>
        </p:txBody>
      </p:sp>
      <p:sp>
        <p:nvSpPr>
          <p:cNvPr id="568" name="Google Shape;568;p43"/>
          <p:cNvSpPr txBox="1"/>
          <p:nvPr/>
        </p:nvSpPr>
        <p:spPr>
          <a:xfrm>
            <a:off x="6792000" y="2080675"/>
            <a:ext cx="4046700" cy="646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500"/>
              <a:buFont typeface="Arial"/>
              <a:buNone/>
            </a:pPr>
            <a:r>
              <a:rPr b="1" i="0" lang="fr-FR" sz="1500" u="none" cap="none" strike="noStrike">
                <a:solidFill>
                  <a:srgbClr val="000000"/>
                </a:solidFill>
                <a:latin typeface="Montserrat"/>
                <a:ea typeface="Montserrat"/>
                <a:cs typeface="Montserrat"/>
                <a:sym typeface="Montserrat"/>
              </a:rPr>
              <a:t>L’EDS envisagé est-il conforme au référentiel EDS ?</a:t>
            </a:r>
            <a:endParaRPr b="1" i="0" sz="1500" u="none" cap="none" strike="noStrike">
              <a:solidFill>
                <a:srgbClr val="000000"/>
              </a:solidFill>
              <a:latin typeface="Montserrat"/>
              <a:ea typeface="Montserrat"/>
              <a:cs typeface="Montserrat"/>
              <a:sym typeface="Montserrat"/>
            </a:endParaRPr>
          </a:p>
        </p:txBody>
      </p:sp>
      <p:sp>
        <p:nvSpPr>
          <p:cNvPr id="569" name="Google Shape;569;p43"/>
          <p:cNvSpPr txBox="1"/>
          <p:nvPr/>
        </p:nvSpPr>
        <p:spPr>
          <a:xfrm>
            <a:off x="6481100" y="3332588"/>
            <a:ext cx="1988100" cy="1477500"/>
          </a:xfrm>
          <a:prstGeom prst="rect">
            <a:avLst/>
          </a:prstGeom>
          <a:noFill/>
          <a:ln cap="flat" cmpd="sng" w="19050">
            <a:solidFill>
              <a:srgbClr val="6AA84F"/>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fr-FR" sz="1200" u="none" cap="none" strike="noStrike">
                <a:solidFill>
                  <a:srgbClr val="000000"/>
                </a:solidFill>
                <a:latin typeface="Montserrat"/>
                <a:ea typeface="Montserrat"/>
                <a:cs typeface="Montserrat"/>
                <a:sym typeface="Montserrat"/>
              </a:rPr>
              <a:t>Un </a:t>
            </a:r>
            <a:r>
              <a:rPr b="1" i="0" lang="fr-FR" sz="1200" u="none" cap="none" strike="noStrike">
                <a:solidFill>
                  <a:srgbClr val="000000"/>
                </a:solidFill>
                <a:latin typeface="Montserrat"/>
                <a:ea typeface="Montserrat"/>
                <a:cs typeface="Montserrat"/>
                <a:sym typeface="Montserrat"/>
              </a:rPr>
              <a:t>engagement de conformité au référentiel</a:t>
            </a:r>
            <a:r>
              <a:rPr b="0" i="0" lang="fr-FR" sz="1200" u="none" cap="none" strike="noStrike">
                <a:solidFill>
                  <a:srgbClr val="000000"/>
                </a:solidFill>
                <a:latin typeface="Montserrat"/>
                <a:ea typeface="Montserrat"/>
                <a:cs typeface="Montserrat"/>
                <a:sym typeface="Montserrat"/>
              </a:rPr>
              <a:t> auprès de la CNIL doit être réalisé avant la mise en oeuvre de l’EDS</a:t>
            </a:r>
            <a:endParaRPr b="1" i="0" sz="1200" u="none" cap="none" strike="noStrike">
              <a:solidFill>
                <a:srgbClr val="000000"/>
              </a:solidFill>
              <a:latin typeface="Montserrat"/>
              <a:ea typeface="Montserrat"/>
              <a:cs typeface="Montserrat"/>
              <a:sym typeface="Montserrat"/>
            </a:endParaRPr>
          </a:p>
        </p:txBody>
      </p:sp>
      <p:sp>
        <p:nvSpPr>
          <p:cNvPr id="570" name="Google Shape;570;p43"/>
          <p:cNvSpPr txBox="1"/>
          <p:nvPr/>
        </p:nvSpPr>
        <p:spPr>
          <a:xfrm>
            <a:off x="9531900" y="3317363"/>
            <a:ext cx="1988100" cy="1477500"/>
          </a:xfrm>
          <a:prstGeom prst="rect">
            <a:avLst/>
          </a:prstGeom>
          <a:noFill/>
          <a:ln cap="flat" cmpd="sng" w="19050">
            <a:solidFill>
              <a:srgbClr val="FF0000"/>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fr-FR" sz="1200" u="none" cap="none" strike="noStrike">
                <a:solidFill>
                  <a:srgbClr val="000000"/>
                </a:solidFill>
                <a:latin typeface="Montserrat"/>
                <a:ea typeface="Montserrat"/>
                <a:cs typeface="Montserrat"/>
                <a:sym typeface="Montserrat"/>
              </a:rPr>
              <a:t>Une </a:t>
            </a:r>
            <a:r>
              <a:rPr b="1" i="0" lang="fr-FR" sz="1200" u="none" cap="none" strike="noStrike">
                <a:solidFill>
                  <a:srgbClr val="000000"/>
                </a:solidFill>
                <a:latin typeface="Montserrat"/>
                <a:ea typeface="Montserrat"/>
                <a:cs typeface="Montserrat"/>
                <a:sym typeface="Montserrat"/>
              </a:rPr>
              <a:t>autorisation de la CNIL</a:t>
            </a:r>
            <a:r>
              <a:rPr b="0" i="0" lang="fr-FR" sz="1200" u="none" cap="none" strike="noStrike">
                <a:solidFill>
                  <a:srgbClr val="000000"/>
                </a:solidFill>
                <a:latin typeface="Montserrat"/>
                <a:ea typeface="Montserrat"/>
                <a:cs typeface="Montserrat"/>
                <a:sym typeface="Montserrat"/>
              </a:rPr>
              <a:t> est nécessaire : le responsable de traitement doit justifier son écart au référentiel pour que la CNIL instruise son dossier</a:t>
            </a:r>
            <a:endParaRPr b="1" i="0" sz="1200" u="none" cap="none" strike="noStrike">
              <a:solidFill>
                <a:srgbClr val="000000"/>
              </a:solidFill>
              <a:latin typeface="Montserrat"/>
              <a:ea typeface="Montserrat"/>
              <a:cs typeface="Montserrat"/>
              <a:sym typeface="Montserrat"/>
            </a:endParaRPr>
          </a:p>
        </p:txBody>
      </p:sp>
      <p:sp>
        <p:nvSpPr>
          <p:cNvPr id="571" name="Google Shape;571;p43"/>
          <p:cNvSpPr/>
          <p:nvPr/>
        </p:nvSpPr>
        <p:spPr>
          <a:xfrm>
            <a:off x="573125" y="1084200"/>
            <a:ext cx="11091900" cy="1036800"/>
          </a:xfrm>
          <a:prstGeom prst="roundRect">
            <a:avLst>
              <a:gd fmla="val 7108" name="adj"/>
            </a:avLst>
          </a:prstGeom>
          <a:solidFill>
            <a:schemeClr val="accent1"/>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400"/>
              <a:buFont typeface="Arial"/>
              <a:buNone/>
            </a:pPr>
            <a:r>
              <a:t/>
            </a:r>
            <a:endParaRPr i="1">
              <a:solidFill>
                <a:srgbClr val="036287"/>
              </a:solidFill>
              <a:latin typeface="Montserrat"/>
              <a:ea typeface="Montserrat"/>
              <a:cs typeface="Montserrat"/>
              <a:sym typeface="Montserrat"/>
            </a:endParaRPr>
          </a:p>
          <a:p>
            <a:pPr indent="0" lvl="0" marL="0" marR="0" rtl="0" algn="ctr">
              <a:lnSpc>
                <a:spcPct val="100000"/>
              </a:lnSpc>
              <a:spcBef>
                <a:spcPts val="0"/>
              </a:spcBef>
              <a:spcAft>
                <a:spcPts val="0"/>
              </a:spcAft>
              <a:buClr>
                <a:srgbClr val="000000"/>
              </a:buClr>
              <a:buSzPts val="1400"/>
              <a:buFont typeface="Arial"/>
              <a:buNone/>
            </a:pPr>
            <a:r>
              <a:rPr b="0" i="1" lang="fr-FR" sz="1400" u="none" cap="none" strike="noStrike">
                <a:solidFill>
                  <a:srgbClr val="036287"/>
                </a:solidFill>
                <a:latin typeface="Montserrat"/>
                <a:ea typeface="Montserrat"/>
                <a:cs typeface="Montserrat"/>
                <a:sym typeface="Montserrat"/>
              </a:rPr>
              <a:t> </a:t>
            </a:r>
            <a:endParaRPr b="0" i="0" sz="1400" u="none" cap="none" strike="noStrike">
              <a:solidFill>
                <a:srgbClr val="000000"/>
              </a:solidFill>
              <a:latin typeface="Montserrat SemiBold"/>
              <a:ea typeface="Montserrat SemiBold"/>
              <a:cs typeface="Montserrat SemiBold"/>
              <a:sym typeface="Montserrat SemiBold"/>
            </a:endParaRPr>
          </a:p>
        </p:txBody>
      </p:sp>
      <p:cxnSp>
        <p:nvCxnSpPr>
          <p:cNvPr id="572" name="Google Shape;572;p43"/>
          <p:cNvCxnSpPr>
            <a:stCxn id="568" idx="2"/>
            <a:endCxn id="569" idx="0"/>
          </p:cNvCxnSpPr>
          <p:nvPr/>
        </p:nvCxnSpPr>
        <p:spPr>
          <a:xfrm rot="5400000">
            <a:off x="7842600" y="2359825"/>
            <a:ext cx="605400" cy="1340100"/>
          </a:xfrm>
          <a:prstGeom prst="curvedConnector3">
            <a:avLst>
              <a:gd fmla="val 50001" name="adj1"/>
            </a:avLst>
          </a:prstGeom>
          <a:noFill/>
          <a:ln cap="flat" cmpd="sng" w="28575">
            <a:solidFill>
              <a:srgbClr val="612491"/>
            </a:solidFill>
            <a:prstDash val="solid"/>
            <a:round/>
            <a:headEnd len="sm" w="sm" type="none"/>
            <a:tailEnd len="med" w="med" type="triangle"/>
          </a:ln>
        </p:spPr>
      </p:cxnSp>
      <p:cxnSp>
        <p:nvCxnSpPr>
          <p:cNvPr id="573" name="Google Shape;573;p43"/>
          <p:cNvCxnSpPr>
            <a:stCxn id="568" idx="2"/>
            <a:endCxn id="570" idx="0"/>
          </p:cNvCxnSpPr>
          <p:nvPr/>
        </p:nvCxnSpPr>
        <p:spPr>
          <a:xfrm flipH="1" rot="-5400000">
            <a:off x="9375600" y="2166925"/>
            <a:ext cx="590100" cy="1710600"/>
          </a:xfrm>
          <a:prstGeom prst="curvedConnector3">
            <a:avLst>
              <a:gd fmla="val 50007" name="adj1"/>
            </a:avLst>
          </a:prstGeom>
          <a:noFill/>
          <a:ln cap="flat" cmpd="sng" w="28575">
            <a:solidFill>
              <a:srgbClr val="612491"/>
            </a:solidFill>
            <a:prstDash val="solid"/>
            <a:round/>
            <a:headEnd len="sm" w="sm" type="none"/>
            <a:tailEnd len="med" w="med" type="triangle"/>
          </a:ln>
        </p:spPr>
      </p:cxnSp>
      <p:sp>
        <p:nvSpPr>
          <p:cNvPr id="574" name="Google Shape;574;p43"/>
          <p:cNvSpPr/>
          <p:nvPr/>
        </p:nvSpPr>
        <p:spPr>
          <a:xfrm>
            <a:off x="6120000" y="2906200"/>
            <a:ext cx="717000" cy="515100"/>
          </a:xfrm>
          <a:prstGeom prst="roundRect">
            <a:avLst>
              <a:gd fmla="val 16667" name="adj"/>
            </a:avLst>
          </a:prstGeom>
          <a:solidFill>
            <a:srgbClr val="93C47D"/>
          </a:solidFill>
          <a:ln>
            <a:noFill/>
          </a:ln>
          <a:effectLst>
            <a:outerShdw blurRad="57150" rotWithShape="0" algn="bl" dir="5400000" dist="19050">
              <a:srgbClr val="000000">
                <a:alpha val="49800"/>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fr-FR" sz="1400" u="none" cap="none" strike="noStrike">
                <a:solidFill>
                  <a:srgbClr val="FFFFFF"/>
                </a:solidFill>
                <a:latin typeface="Montserrat"/>
                <a:ea typeface="Montserrat"/>
                <a:cs typeface="Montserrat"/>
                <a:sym typeface="Montserrat"/>
              </a:rPr>
              <a:t>OUI</a:t>
            </a:r>
            <a:endParaRPr b="1" i="0" sz="1400" u="none" cap="none" strike="noStrike">
              <a:solidFill>
                <a:srgbClr val="FFFFFF"/>
              </a:solidFill>
              <a:latin typeface="Montserrat"/>
              <a:ea typeface="Montserrat"/>
              <a:cs typeface="Montserrat"/>
              <a:sym typeface="Montserrat"/>
            </a:endParaRPr>
          </a:p>
        </p:txBody>
      </p:sp>
      <p:sp>
        <p:nvSpPr>
          <p:cNvPr id="575" name="Google Shape;575;p43"/>
          <p:cNvSpPr/>
          <p:nvPr/>
        </p:nvSpPr>
        <p:spPr>
          <a:xfrm>
            <a:off x="9172125" y="2906200"/>
            <a:ext cx="717000" cy="515100"/>
          </a:xfrm>
          <a:prstGeom prst="roundRect">
            <a:avLst>
              <a:gd fmla="val 16667" name="adj"/>
            </a:avLst>
          </a:prstGeom>
          <a:solidFill>
            <a:srgbClr val="E06666"/>
          </a:solidFill>
          <a:ln>
            <a:noFill/>
          </a:ln>
          <a:effectLst>
            <a:outerShdw blurRad="57150" rotWithShape="0" algn="bl" dir="5400000" dist="19050">
              <a:srgbClr val="000000">
                <a:alpha val="49800"/>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fr-FR" sz="1400" u="none" cap="none" strike="noStrike">
                <a:solidFill>
                  <a:srgbClr val="FFFFFF"/>
                </a:solidFill>
                <a:latin typeface="Montserrat"/>
                <a:ea typeface="Montserrat"/>
                <a:cs typeface="Montserrat"/>
                <a:sym typeface="Montserrat"/>
              </a:rPr>
              <a:t>NON</a:t>
            </a:r>
            <a:endParaRPr b="1" i="0" sz="1400" u="none" cap="none" strike="noStrike">
              <a:solidFill>
                <a:srgbClr val="FFFFFF"/>
              </a:solidFill>
              <a:latin typeface="Montserrat"/>
              <a:ea typeface="Montserrat"/>
              <a:cs typeface="Montserrat"/>
              <a:sym typeface="Montserrat"/>
            </a:endParaRPr>
          </a:p>
        </p:txBody>
      </p:sp>
      <p:sp>
        <p:nvSpPr>
          <p:cNvPr id="576" name="Google Shape;576;p43"/>
          <p:cNvSpPr txBox="1"/>
          <p:nvPr/>
        </p:nvSpPr>
        <p:spPr>
          <a:xfrm>
            <a:off x="1866900" y="6362700"/>
            <a:ext cx="14859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7" name="Google Shape;577;p43"/>
          <p:cNvSpPr txBox="1"/>
          <p:nvPr/>
        </p:nvSpPr>
        <p:spPr>
          <a:xfrm>
            <a:off x="573125" y="1104700"/>
            <a:ext cx="11091900" cy="731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1400"/>
              <a:buFont typeface="Arial"/>
              <a:buNone/>
            </a:pPr>
            <a:r>
              <a:rPr i="1" lang="fr-FR" sz="1300">
                <a:solidFill>
                  <a:srgbClr val="036287"/>
                </a:solidFill>
                <a:latin typeface="Montserrat"/>
                <a:ea typeface="Montserrat"/>
                <a:cs typeface="Montserrat"/>
                <a:sym typeface="Montserrat"/>
              </a:rPr>
              <a:t>Le référentiel relatif aux entrepôts de données de santé (EDS) élaboré par la CNIL en concertation avec le</a:t>
            </a:r>
            <a:r>
              <a:rPr b="1" i="1" lang="fr-FR" sz="1300">
                <a:solidFill>
                  <a:srgbClr val="036287"/>
                </a:solidFill>
                <a:latin typeface="Montserrat"/>
                <a:ea typeface="Montserrat"/>
                <a:cs typeface="Montserrat"/>
                <a:sym typeface="Montserrat"/>
              </a:rPr>
              <a:t> </a:t>
            </a:r>
            <a:r>
              <a:rPr b="1" i="1" lang="fr-FR" sz="1300">
                <a:solidFill>
                  <a:schemeClr val="dk1"/>
                </a:solidFill>
                <a:latin typeface="Montserrat"/>
                <a:ea typeface="Montserrat"/>
                <a:cs typeface="Montserrat"/>
                <a:sym typeface="Montserrat"/>
              </a:rPr>
              <a:t>HDH </a:t>
            </a:r>
            <a:r>
              <a:rPr i="1" lang="fr-FR" sz="1300">
                <a:solidFill>
                  <a:srgbClr val="036287"/>
                </a:solidFill>
                <a:latin typeface="Montserrat"/>
                <a:ea typeface="Montserrat"/>
                <a:cs typeface="Montserrat"/>
                <a:sym typeface="Montserrat"/>
              </a:rPr>
              <a:t>et les </a:t>
            </a:r>
            <a:r>
              <a:rPr b="1" i="1" lang="fr-FR" sz="1300">
                <a:solidFill>
                  <a:schemeClr val="dk1"/>
                </a:solidFill>
                <a:latin typeface="Montserrat"/>
                <a:ea typeface="Montserrat"/>
                <a:cs typeface="Montserrat"/>
                <a:sym typeface="Montserrat"/>
              </a:rPr>
              <a:t>organismes publics et privés représentatifs</a:t>
            </a:r>
            <a:r>
              <a:rPr b="1" i="1" lang="fr-FR" sz="1300">
                <a:solidFill>
                  <a:srgbClr val="036287"/>
                </a:solidFill>
                <a:latin typeface="Montserrat"/>
                <a:ea typeface="Montserrat"/>
                <a:cs typeface="Montserrat"/>
                <a:sym typeface="Montserrat"/>
              </a:rPr>
              <a:t> </a:t>
            </a:r>
            <a:r>
              <a:rPr i="1" lang="fr-FR" sz="1300">
                <a:solidFill>
                  <a:srgbClr val="036287"/>
                </a:solidFill>
                <a:latin typeface="Montserrat"/>
                <a:ea typeface="Montserrat"/>
                <a:cs typeface="Montserrat"/>
                <a:sym typeface="Montserrat"/>
              </a:rPr>
              <a:t>des acteurs concernés est paru au </a:t>
            </a:r>
            <a:r>
              <a:rPr i="1" lang="fr-FR" sz="1300" u="sng">
                <a:solidFill>
                  <a:srgbClr val="036287"/>
                </a:solidFill>
                <a:latin typeface="Montserrat"/>
                <a:ea typeface="Montserrat"/>
                <a:cs typeface="Montserrat"/>
                <a:sym typeface="Montserrat"/>
                <a:hlinkClick r:id="rId3">
                  <a:extLst>
                    <a:ext uri="{A12FA001-AC4F-418D-AE19-62706E023703}">
                      <ahyp:hlinkClr val="tx"/>
                    </a:ext>
                  </a:extLst>
                </a:hlinkClick>
              </a:rPr>
              <a:t>Journal Officiel</a:t>
            </a:r>
            <a:r>
              <a:rPr i="1" lang="fr-FR" sz="1300">
                <a:solidFill>
                  <a:srgbClr val="036287"/>
                </a:solidFill>
                <a:latin typeface="Montserrat"/>
                <a:ea typeface="Montserrat"/>
                <a:cs typeface="Montserrat"/>
                <a:sym typeface="Montserrat"/>
              </a:rPr>
              <a:t> en </a:t>
            </a:r>
            <a:r>
              <a:rPr b="1" i="1" lang="fr-FR" sz="1300">
                <a:solidFill>
                  <a:srgbClr val="036287"/>
                </a:solidFill>
                <a:latin typeface="Montserrat"/>
                <a:ea typeface="Montserrat"/>
                <a:cs typeface="Montserrat"/>
                <a:sym typeface="Montserrat"/>
              </a:rPr>
              <a:t>octobre 2021. </a:t>
            </a:r>
            <a:endParaRPr b="1" i="1" sz="1300">
              <a:solidFill>
                <a:srgbClr val="036287"/>
              </a:solidFill>
              <a:latin typeface="Montserrat"/>
              <a:ea typeface="Montserrat"/>
              <a:cs typeface="Montserrat"/>
              <a:sym typeface="Montserrat"/>
            </a:endParaRPr>
          </a:p>
          <a:p>
            <a:pPr indent="0" lvl="0" marL="0" rtl="0" algn="ctr">
              <a:spcBef>
                <a:spcPts val="0"/>
              </a:spcBef>
              <a:spcAft>
                <a:spcPts val="0"/>
              </a:spcAft>
              <a:buClr>
                <a:srgbClr val="000000"/>
              </a:buClr>
              <a:buSzPts val="1400"/>
              <a:buFont typeface="Arial"/>
              <a:buNone/>
            </a:pPr>
            <a:r>
              <a:rPr i="1" lang="fr-FR" sz="1300">
                <a:solidFill>
                  <a:srgbClr val="036287"/>
                </a:solidFill>
                <a:latin typeface="Montserrat"/>
                <a:ea typeface="Montserrat"/>
                <a:cs typeface="Montserrat"/>
                <a:sym typeface="Montserrat"/>
              </a:rPr>
              <a:t>Il ne s’applique qu’aux EDS dont la constitution se fonde sur l’</a:t>
            </a:r>
            <a:r>
              <a:rPr b="1" i="1" lang="fr-FR" sz="1300">
                <a:solidFill>
                  <a:srgbClr val="036287"/>
                </a:solidFill>
                <a:latin typeface="Montserrat"/>
                <a:ea typeface="Montserrat"/>
                <a:cs typeface="Montserrat"/>
                <a:sym typeface="Montserrat"/>
              </a:rPr>
              <a:t>exercice d’une mission d’intérêt public</a:t>
            </a:r>
            <a:r>
              <a:rPr i="1" lang="fr-FR" sz="1300">
                <a:solidFill>
                  <a:srgbClr val="036287"/>
                </a:solidFill>
                <a:latin typeface="Montserrat"/>
                <a:ea typeface="Montserrat"/>
                <a:cs typeface="Montserrat"/>
                <a:sym typeface="Montserrat"/>
              </a:rPr>
              <a:t>. Les entrepôts mis en oeuvre par un responsable de traitement sur le fondement de son</a:t>
            </a:r>
            <a:r>
              <a:rPr b="1" i="1" lang="fr-FR" sz="1300">
                <a:solidFill>
                  <a:srgbClr val="036287"/>
                </a:solidFill>
                <a:latin typeface="Montserrat"/>
                <a:ea typeface="Montserrat"/>
                <a:cs typeface="Montserrat"/>
                <a:sym typeface="Montserrat"/>
              </a:rPr>
              <a:t> intérêt légitime</a:t>
            </a:r>
            <a:r>
              <a:rPr i="1" lang="fr-FR" sz="1300">
                <a:solidFill>
                  <a:srgbClr val="036287"/>
                </a:solidFill>
                <a:latin typeface="Montserrat"/>
                <a:ea typeface="Montserrat"/>
                <a:cs typeface="Montserrat"/>
                <a:sym typeface="Montserrat"/>
              </a:rPr>
              <a:t> doivent recourir à une</a:t>
            </a:r>
            <a:r>
              <a:rPr b="1" i="1" lang="fr-FR" sz="1300">
                <a:solidFill>
                  <a:srgbClr val="036287"/>
                </a:solidFill>
                <a:latin typeface="Montserrat"/>
                <a:ea typeface="Montserrat"/>
                <a:cs typeface="Montserrat"/>
                <a:sym typeface="Montserrat"/>
              </a:rPr>
              <a:t> autorisation de la CNIL.</a:t>
            </a:r>
            <a:endParaRPr b="1" sz="13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1" name="Shape 581"/>
        <p:cNvGrpSpPr/>
        <p:nvPr/>
      </p:nvGrpSpPr>
      <p:grpSpPr>
        <a:xfrm>
          <a:off x="0" y="0"/>
          <a:ext cx="0" cy="0"/>
          <a:chOff x="0" y="0"/>
          <a:chExt cx="0" cy="0"/>
        </a:xfrm>
      </p:grpSpPr>
      <p:sp>
        <p:nvSpPr>
          <p:cNvPr id="582" name="Google Shape;582;p44"/>
          <p:cNvSpPr txBox="1"/>
          <p:nvPr>
            <p:ph type="title"/>
          </p:nvPr>
        </p:nvSpPr>
        <p:spPr>
          <a:xfrm>
            <a:off x="838200" y="365125"/>
            <a:ext cx="10515600" cy="10629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dk1"/>
              </a:buClr>
              <a:buSzPts val="1100"/>
              <a:buFont typeface="Arial"/>
              <a:buNone/>
            </a:pPr>
            <a:r>
              <a:rPr b="1" lang="fr-FR" sz="2500">
                <a:solidFill>
                  <a:srgbClr val="7030A0"/>
                </a:solidFill>
              </a:rPr>
              <a:t>Différences entre demande d’autorisation et conformité au référentiel EDS</a:t>
            </a:r>
            <a:endParaRPr b="1" sz="2500">
              <a:solidFill>
                <a:srgbClr val="7030A0"/>
              </a:solidFill>
            </a:endParaRPr>
          </a:p>
          <a:p>
            <a:pPr indent="0" lvl="0" marL="0" rtl="0" algn="l">
              <a:lnSpc>
                <a:spcPct val="90000"/>
              </a:lnSpc>
              <a:spcBef>
                <a:spcPts val="0"/>
              </a:spcBef>
              <a:spcAft>
                <a:spcPts val="0"/>
              </a:spcAft>
              <a:buClr>
                <a:srgbClr val="612491"/>
              </a:buClr>
              <a:buSzPts val="3200"/>
              <a:buFont typeface="Montserrat"/>
              <a:buNone/>
            </a:pPr>
            <a:r>
              <a:t/>
            </a:r>
            <a:endParaRPr b="1" sz="2500">
              <a:solidFill>
                <a:srgbClr val="612491"/>
              </a:solidFill>
            </a:endParaRPr>
          </a:p>
        </p:txBody>
      </p:sp>
      <p:sp>
        <p:nvSpPr>
          <p:cNvPr id="583" name="Google Shape;583;p44"/>
          <p:cNvSpPr txBox="1"/>
          <p:nvPr>
            <p:ph idx="12" type="sldNum"/>
          </p:nvPr>
        </p:nvSpPr>
        <p:spPr>
          <a:xfrm>
            <a:off x="10838688" y="6356350"/>
            <a:ext cx="515100" cy="365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000000"/>
              </a:buClr>
              <a:buSzPts val="1200"/>
              <a:buFont typeface="Arial"/>
              <a:buNone/>
            </a:pPr>
            <a:fld id="{00000000-1234-1234-1234-123412341234}" type="slidenum">
              <a:rPr lang="fr-FR"/>
              <a:t>‹#›</a:t>
            </a:fld>
            <a:endParaRPr/>
          </a:p>
        </p:txBody>
      </p:sp>
      <p:sp>
        <p:nvSpPr>
          <p:cNvPr id="584" name="Google Shape;584;p44"/>
          <p:cNvSpPr txBox="1"/>
          <p:nvPr/>
        </p:nvSpPr>
        <p:spPr>
          <a:xfrm>
            <a:off x="1021733" y="2452145"/>
            <a:ext cx="1117800" cy="393600"/>
          </a:xfrm>
          <a:prstGeom prst="rect">
            <a:avLst/>
          </a:prstGeom>
          <a:noFill/>
          <a:ln>
            <a:noFill/>
          </a:ln>
        </p:spPr>
        <p:txBody>
          <a:bodyPr anchorCtr="0" anchor="t" bIns="45700" lIns="91425" spcFirstLastPara="1" rIns="91425" wrap="square" tIns="45700">
            <a:noAutofit/>
          </a:bodyPr>
          <a:lstStyle/>
          <a:p>
            <a:pPr indent="0" lvl="0" marL="0" marR="0" rtl="0" algn="l">
              <a:lnSpc>
                <a:spcPct val="12753"/>
              </a:lnSpc>
              <a:spcBef>
                <a:spcPts val="0"/>
              </a:spcBef>
              <a:spcAft>
                <a:spcPts val="0"/>
              </a:spcAft>
              <a:buClr>
                <a:srgbClr val="5DEEE3"/>
              </a:buClr>
              <a:buSzPts val="13800"/>
              <a:buFont typeface="Noto Sans Symbols"/>
              <a:buNone/>
            </a:pPr>
            <a:r>
              <a:rPr b="0" i="1" lang="fr-FR" sz="13800" u="none" cap="none" strike="noStrike">
                <a:solidFill>
                  <a:srgbClr val="612491"/>
                </a:solidFill>
                <a:latin typeface="Montserrat"/>
                <a:ea typeface="Montserrat"/>
                <a:cs typeface="Montserrat"/>
                <a:sym typeface="Montserrat"/>
              </a:rPr>
              <a:t> </a:t>
            </a:r>
            <a:endParaRPr b="0" i="0" sz="13800" u="none" cap="none" strike="noStrike">
              <a:solidFill>
                <a:srgbClr val="612491"/>
              </a:solidFill>
              <a:latin typeface="Montserrat"/>
              <a:ea typeface="Montserrat"/>
              <a:cs typeface="Montserrat"/>
              <a:sym typeface="Montserrat"/>
            </a:endParaRPr>
          </a:p>
        </p:txBody>
      </p:sp>
      <p:sp>
        <p:nvSpPr>
          <p:cNvPr id="585" name="Google Shape;585;p44"/>
          <p:cNvSpPr txBox="1"/>
          <p:nvPr/>
        </p:nvSpPr>
        <p:spPr>
          <a:xfrm>
            <a:off x="7871576" y="1740050"/>
            <a:ext cx="2796300" cy="1108200"/>
          </a:xfrm>
          <a:prstGeom prst="rect">
            <a:avLst/>
          </a:prstGeom>
          <a:noFill/>
          <a:ln>
            <a:noFill/>
          </a:ln>
        </p:spPr>
        <p:txBody>
          <a:bodyPr anchorCtr="0" anchor="t" bIns="121900" lIns="121900" spcFirstLastPara="1" rIns="121900" wrap="square" tIns="121900">
            <a:spAutoFit/>
          </a:bodyPr>
          <a:lstStyle/>
          <a:p>
            <a:pPr indent="0" lvl="0" marL="0" marR="0" rtl="0" algn="ctr">
              <a:lnSpc>
                <a:spcPct val="100000"/>
              </a:lnSpc>
              <a:spcBef>
                <a:spcPts val="0"/>
              </a:spcBef>
              <a:spcAft>
                <a:spcPts val="0"/>
              </a:spcAft>
              <a:buClr>
                <a:srgbClr val="000000"/>
              </a:buClr>
              <a:buSzPts val="1200"/>
              <a:buFont typeface="Arial"/>
              <a:buNone/>
            </a:pPr>
            <a:r>
              <a:rPr b="1" i="0" lang="fr-FR" sz="1400" u="none" cap="none" strike="noStrike">
                <a:solidFill>
                  <a:schemeClr val="dk1"/>
                </a:solidFill>
                <a:latin typeface="Montserrat"/>
                <a:ea typeface="Montserrat"/>
                <a:cs typeface="Montserrat"/>
                <a:sym typeface="Montserrat"/>
              </a:rPr>
              <a:t>Mise en œuvre de l’EDS (information des personnes puis versement des données...)</a:t>
            </a:r>
            <a:endParaRPr b="1" i="0" sz="1400" u="none" cap="none" strike="noStrike">
              <a:solidFill>
                <a:schemeClr val="dk1"/>
              </a:solidFill>
              <a:latin typeface="Montserrat"/>
              <a:ea typeface="Montserrat"/>
              <a:cs typeface="Montserrat"/>
              <a:sym typeface="Montserrat"/>
            </a:endParaRPr>
          </a:p>
        </p:txBody>
      </p:sp>
      <p:sp>
        <p:nvSpPr>
          <p:cNvPr id="586" name="Google Shape;586;p44"/>
          <p:cNvSpPr txBox="1"/>
          <p:nvPr/>
        </p:nvSpPr>
        <p:spPr>
          <a:xfrm>
            <a:off x="204525" y="2598350"/>
            <a:ext cx="1981200" cy="1723800"/>
          </a:xfrm>
          <a:prstGeom prst="rect">
            <a:avLst/>
          </a:prstGeom>
          <a:solidFill>
            <a:schemeClr val="accent1"/>
          </a:solidFill>
          <a:ln cap="flat" cmpd="sng" w="28575">
            <a:solidFill>
              <a:srgbClr val="666666"/>
            </a:solidFill>
            <a:prstDash val="solid"/>
            <a:round/>
            <a:headEnd len="sm" w="sm" type="none"/>
            <a:tailEnd len="sm" w="sm" type="none"/>
          </a:ln>
          <a:effectLst>
            <a:outerShdw blurRad="57150" rotWithShape="0" algn="bl" dir="5400000" dist="19050">
              <a:srgbClr val="000000">
                <a:alpha val="49800"/>
              </a:srgbClr>
            </a:outerShdw>
          </a:effectLst>
        </p:spPr>
        <p:txBody>
          <a:bodyPr anchorCtr="0" anchor="t" bIns="121900" lIns="121900" spcFirstLastPara="1" rIns="121900" wrap="square" tIns="121900">
            <a:spAutoFit/>
          </a:bodyPr>
          <a:lstStyle/>
          <a:p>
            <a:pPr indent="0" lvl="0" marL="0" marR="0" rtl="0" algn="ctr">
              <a:lnSpc>
                <a:spcPct val="100000"/>
              </a:lnSpc>
              <a:spcBef>
                <a:spcPts val="0"/>
              </a:spcBef>
              <a:spcAft>
                <a:spcPts val="0"/>
              </a:spcAft>
              <a:buClr>
                <a:srgbClr val="5DEEE3"/>
              </a:buClr>
              <a:buSzPts val="1900"/>
              <a:buFont typeface="Noto Sans Symbols"/>
              <a:buNone/>
            </a:pPr>
            <a:r>
              <a:rPr b="1" i="0" lang="fr-FR" sz="1200" u="none" cap="none" strike="noStrike">
                <a:solidFill>
                  <a:srgbClr val="020202"/>
                </a:solidFill>
                <a:latin typeface="Montserrat"/>
                <a:ea typeface="Montserrat"/>
                <a:cs typeface="Montserrat"/>
                <a:sym typeface="Montserrat"/>
              </a:rPr>
              <a:t>Prise de connaissance du </a:t>
            </a:r>
            <a:r>
              <a:rPr b="1" i="0" lang="fr-FR" sz="1200" u="sng" cap="none" strike="noStrike">
                <a:solidFill>
                  <a:schemeClr val="hlink"/>
                </a:solidFill>
                <a:latin typeface="Montserrat"/>
                <a:ea typeface="Montserrat"/>
                <a:cs typeface="Montserrat"/>
                <a:sym typeface="Montserrat"/>
                <a:hlinkClick r:id="rId3"/>
              </a:rPr>
              <a:t>référentiel EDS</a:t>
            </a:r>
            <a:r>
              <a:rPr b="1" i="0" lang="fr-FR" sz="1200" u="none" cap="none" strike="noStrike">
                <a:solidFill>
                  <a:srgbClr val="020202"/>
                </a:solidFill>
                <a:latin typeface="Montserrat"/>
                <a:ea typeface="Montserrat"/>
                <a:cs typeface="Montserrat"/>
                <a:sym typeface="Montserrat"/>
              </a:rPr>
              <a:t>  et</a:t>
            </a:r>
            <a:r>
              <a:rPr b="0" i="0" lang="fr-FR" sz="1200" u="none" cap="none" strike="noStrike">
                <a:solidFill>
                  <a:srgbClr val="020202"/>
                </a:solidFill>
                <a:latin typeface="Montserrat"/>
                <a:ea typeface="Montserrat"/>
                <a:cs typeface="Montserrat"/>
                <a:sym typeface="Montserrat"/>
              </a:rPr>
              <a:t> </a:t>
            </a:r>
            <a:r>
              <a:rPr b="1" i="0" lang="fr-FR" sz="1200" u="none" cap="none" strike="noStrike">
                <a:solidFill>
                  <a:srgbClr val="020202"/>
                </a:solidFill>
                <a:latin typeface="Montserrat"/>
                <a:ea typeface="Montserrat"/>
                <a:cs typeface="Montserrat"/>
                <a:sym typeface="Montserrat"/>
              </a:rPr>
              <a:t>complétion de la </a:t>
            </a:r>
            <a:r>
              <a:rPr b="1" i="0" lang="fr-FR" sz="1200" u="sng" cap="none" strike="noStrike">
                <a:solidFill>
                  <a:schemeClr val="hlink"/>
                </a:solidFill>
                <a:latin typeface="Montserrat"/>
                <a:ea typeface="Montserrat"/>
                <a:cs typeface="Montserrat"/>
                <a:sym typeface="Montserrat"/>
                <a:hlinkClick r:id="rId4"/>
              </a:rPr>
              <a:t>checklist EDS</a:t>
            </a:r>
            <a:r>
              <a:rPr b="1" i="0" lang="fr-FR" sz="1200" u="none" cap="none" strike="noStrike">
                <a:solidFill>
                  <a:srgbClr val="020202"/>
                </a:solidFill>
                <a:latin typeface="Montserrat"/>
                <a:ea typeface="Montserrat"/>
                <a:cs typeface="Montserrat"/>
                <a:sym typeface="Montserrat"/>
              </a:rPr>
              <a:t> afin d’évaluer la conformité du projet d’EDS</a:t>
            </a:r>
            <a:endParaRPr b="1" i="0" sz="1100" u="none" cap="none" strike="noStrike">
              <a:solidFill>
                <a:srgbClr val="7030A0"/>
              </a:solidFill>
              <a:latin typeface="Montserrat"/>
              <a:ea typeface="Montserrat"/>
              <a:cs typeface="Montserrat"/>
              <a:sym typeface="Montserrat"/>
            </a:endParaRPr>
          </a:p>
        </p:txBody>
      </p:sp>
      <p:sp>
        <p:nvSpPr>
          <p:cNvPr id="587" name="Google Shape;587;p44"/>
          <p:cNvSpPr txBox="1"/>
          <p:nvPr/>
        </p:nvSpPr>
        <p:spPr>
          <a:xfrm>
            <a:off x="5902208" y="1816250"/>
            <a:ext cx="2121300" cy="892800"/>
          </a:xfrm>
          <a:prstGeom prst="rect">
            <a:avLst/>
          </a:prstGeom>
          <a:noFill/>
          <a:ln>
            <a:noFill/>
          </a:ln>
        </p:spPr>
        <p:txBody>
          <a:bodyPr anchorCtr="0" anchor="t" bIns="121900" lIns="121900" spcFirstLastPara="1" rIns="121900" wrap="square" tIns="121900">
            <a:spAutoFit/>
          </a:bodyPr>
          <a:lstStyle/>
          <a:p>
            <a:pPr indent="0" lvl="0" marL="0" marR="0" rtl="0" algn="ctr">
              <a:lnSpc>
                <a:spcPct val="100000"/>
              </a:lnSpc>
              <a:spcBef>
                <a:spcPts val="0"/>
              </a:spcBef>
              <a:spcAft>
                <a:spcPts val="0"/>
              </a:spcAft>
              <a:buClr>
                <a:srgbClr val="5DEEE3"/>
              </a:buClr>
              <a:buSzPts val="1900"/>
              <a:buFont typeface="Noto Sans Symbols"/>
              <a:buNone/>
            </a:pPr>
            <a:r>
              <a:rPr b="1" i="0" lang="fr-FR" sz="1400" u="none" cap="none" strike="noStrike">
                <a:solidFill>
                  <a:schemeClr val="dk1"/>
                </a:solidFill>
                <a:latin typeface="Montserrat"/>
                <a:ea typeface="Montserrat"/>
                <a:cs typeface="Montserrat"/>
                <a:sym typeface="Montserrat"/>
              </a:rPr>
              <a:t>Engagement de conformité </a:t>
            </a:r>
            <a:r>
              <a:rPr b="1" i="0" lang="fr-FR" sz="1400" u="sng" cap="none" strike="noStrike">
                <a:solidFill>
                  <a:schemeClr val="dk1"/>
                </a:solidFill>
                <a:latin typeface="Montserrat"/>
                <a:ea typeface="Montserrat"/>
                <a:cs typeface="Montserrat"/>
                <a:sym typeface="Montserrat"/>
                <a:hlinkClick r:id="rId5">
                  <a:extLst>
                    <a:ext uri="{A12FA001-AC4F-418D-AE19-62706E023703}">
                      <ahyp:hlinkClr val="tx"/>
                    </a:ext>
                  </a:extLst>
                </a:hlinkClick>
              </a:rPr>
              <a:t>auprès de la CNIL</a:t>
            </a:r>
            <a:endParaRPr b="1" i="0" sz="1400" u="none" cap="none" strike="noStrike">
              <a:solidFill>
                <a:schemeClr val="dk1"/>
              </a:solidFill>
              <a:latin typeface="Montserrat"/>
              <a:ea typeface="Montserrat"/>
              <a:cs typeface="Montserrat"/>
              <a:sym typeface="Montserrat"/>
            </a:endParaRPr>
          </a:p>
        </p:txBody>
      </p:sp>
      <p:sp>
        <p:nvSpPr>
          <p:cNvPr id="588" name="Google Shape;588;p44"/>
          <p:cNvSpPr/>
          <p:nvPr/>
        </p:nvSpPr>
        <p:spPr>
          <a:xfrm>
            <a:off x="2266950" y="3074275"/>
            <a:ext cx="9252900" cy="497100"/>
          </a:xfrm>
          <a:prstGeom prst="chevron">
            <a:avLst>
              <a:gd fmla="val 50000" name="adj"/>
            </a:avLst>
          </a:prstGeom>
          <a:solidFill>
            <a:srgbClr val="EFEFEF"/>
          </a:solidFill>
          <a:ln>
            <a:noFill/>
          </a:ln>
          <a:effectLst>
            <a:outerShdw blurRad="57150" rotWithShape="0" algn="bl" dir="5400000" dist="19050">
              <a:srgbClr val="000000">
                <a:alpha val="49800"/>
              </a:srgbClr>
            </a:outerShdw>
          </a:effectLst>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700"/>
              <a:buFont typeface="Arial"/>
              <a:buNone/>
            </a:pPr>
            <a:r>
              <a:rPr b="1" i="0" lang="fr-FR" sz="1700" u="none" cap="none" strike="noStrike">
                <a:solidFill>
                  <a:srgbClr val="666666"/>
                </a:solidFill>
                <a:latin typeface="Montserrat"/>
                <a:ea typeface="Montserrat"/>
                <a:cs typeface="Montserrat"/>
                <a:sym typeface="Montserrat"/>
              </a:rPr>
              <a:t>Jalons clés</a:t>
            </a:r>
            <a:endParaRPr b="1" i="0" sz="1700" u="none" cap="none" strike="noStrike">
              <a:solidFill>
                <a:srgbClr val="666666"/>
              </a:solidFill>
              <a:latin typeface="Montserrat"/>
              <a:ea typeface="Montserrat"/>
              <a:cs typeface="Montserrat"/>
              <a:sym typeface="Montserrat"/>
            </a:endParaRPr>
          </a:p>
        </p:txBody>
      </p:sp>
      <p:sp>
        <p:nvSpPr>
          <p:cNvPr id="589" name="Google Shape;589;p44"/>
          <p:cNvSpPr txBox="1"/>
          <p:nvPr/>
        </p:nvSpPr>
        <p:spPr>
          <a:xfrm rot="-985577">
            <a:off x="1047792" y="1600157"/>
            <a:ext cx="2165277" cy="430970"/>
          </a:xfrm>
          <a:prstGeom prst="rect">
            <a:avLst/>
          </a:prstGeom>
          <a:solidFill>
            <a:srgbClr val="F5F7FC"/>
          </a:solidFill>
          <a:ln>
            <a:noFill/>
          </a:ln>
          <a:effectLst>
            <a:outerShdw blurRad="57150" rotWithShape="0" algn="bl" dir="5400000" dist="19050">
              <a:srgbClr val="000000">
                <a:alpha val="49800"/>
              </a:srgbClr>
            </a:outerShdw>
          </a:effectLst>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1" i="0" lang="fr-FR" sz="1600" u="none" cap="none" strike="noStrike">
                <a:solidFill>
                  <a:schemeClr val="dk1"/>
                </a:solidFill>
                <a:latin typeface="Montserrat"/>
                <a:ea typeface="Montserrat"/>
                <a:cs typeface="Montserrat"/>
                <a:sym typeface="Montserrat"/>
              </a:rPr>
              <a:t>Référentiel EDS</a:t>
            </a:r>
            <a:endParaRPr b="1" i="0" sz="1600" u="none" cap="none" strike="noStrike">
              <a:solidFill>
                <a:schemeClr val="dk1"/>
              </a:solidFill>
              <a:latin typeface="Montserrat"/>
              <a:ea typeface="Montserrat"/>
              <a:cs typeface="Montserrat"/>
              <a:sym typeface="Montserrat"/>
            </a:endParaRPr>
          </a:p>
        </p:txBody>
      </p:sp>
      <p:sp>
        <p:nvSpPr>
          <p:cNvPr id="590" name="Google Shape;590;p44"/>
          <p:cNvSpPr txBox="1"/>
          <p:nvPr/>
        </p:nvSpPr>
        <p:spPr>
          <a:xfrm rot="-990449">
            <a:off x="866999" y="4649336"/>
            <a:ext cx="2343910" cy="677082"/>
          </a:xfrm>
          <a:prstGeom prst="rect">
            <a:avLst/>
          </a:prstGeom>
          <a:solidFill>
            <a:srgbClr val="E9E6F0"/>
          </a:solidFill>
          <a:ln>
            <a:noFill/>
          </a:ln>
          <a:effectLst>
            <a:outerShdw blurRad="57150" rotWithShape="0" algn="bl" dir="5400000" dist="19050">
              <a:srgbClr val="000000">
                <a:alpha val="49800"/>
              </a:srgbClr>
            </a:outerShdw>
          </a:effectLst>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1" i="0" lang="fr-FR" sz="1600" u="none" cap="none" strike="noStrike">
                <a:solidFill>
                  <a:srgbClr val="612491"/>
                </a:solidFill>
                <a:latin typeface="Montserrat"/>
                <a:ea typeface="Montserrat"/>
                <a:cs typeface="Montserrat"/>
                <a:sym typeface="Montserrat"/>
              </a:rPr>
              <a:t>Demande d’autorisation CNIL</a:t>
            </a:r>
            <a:endParaRPr b="1" i="0" sz="1600" u="none" cap="none" strike="noStrike">
              <a:solidFill>
                <a:srgbClr val="612491"/>
              </a:solidFill>
              <a:latin typeface="Montserrat"/>
              <a:ea typeface="Montserrat"/>
              <a:cs typeface="Montserrat"/>
              <a:sym typeface="Montserrat"/>
            </a:endParaRPr>
          </a:p>
        </p:txBody>
      </p:sp>
      <p:sp>
        <p:nvSpPr>
          <p:cNvPr id="591" name="Google Shape;591;p44"/>
          <p:cNvSpPr/>
          <p:nvPr/>
        </p:nvSpPr>
        <p:spPr>
          <a:xfrm>
            <a:off x="6870288" y="2905213"/>
            <a:ext cx="267300" cy="281400"/>
          </a:xfrm>
          <a:prstGeom prst="diamond">
            <a:avLst/>
          </a:prstGeom>
          <a:solidFill>
            <a:schemeClr val="dk1"/>
          </a:solidFill>
          <a:ln>
            <a:noFill/>
          </a:ln>
          <a:effectLst>
            <a:outerShdw blurRad="57150" rotWithShape="0" algn="bl" dir="5400000" dist="19050">
              <a:srgbClr val="000000">
                <a:alpha val="498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592" name="Google Shape;592;p44"/>
          <p:cNvSpPr/>
          <p:nvPr/>
        </p:nvSpPr>
        <p:spPr>
          <a:xfrm>
            <a:off x="9080088" y="2905213"/>
            <a:ext cx="267300" cy="281400"/>
          </a:xfrm>
          <a:prstGeom prst="diamond">
            <a:avLst/>
          </a:prstGeom>
          <a:solidFill>
            <a:schemeClr val="dk1"/>
          </a:solidFill>
          <a:ln>
            <a:noFill/>
          </a:ln>
          <a:effectLst>
            <a:outerShdw blurRad="57150" rotWithShape="0" algn="bl" dir="5400000" dist="19050">
              <a:srgbClr val="000000">
                <a:alpha val="498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593" name="Google Shape;593;p44"/>
          <p:cNvSpPr/>
          <p:nvPr/>
        </p:nvSpPr>
        <p:spPr>
          <a:xfrm>
            <a:off x="4203288" y="2905213"/>
            <a:ext cx="267300" cy="281400"/>
          </a:xfrm>
          <a:prstGeom prst="diamond">
            <a:avLst/>
          </a:prstGeom>
          <a:solidFill>
            <a:schemeClr val="dk1"/>
          </a:solidFill>
          <a:ln>
            <a:noFill/>
          </a:ln>
          <a:effectLst>
            <a:outerShdw blurRad="57150" rotWithShape="0" algn="bl" dir="5400000" dist="19050">
              <a:srgbClr val="000000">
                <a:alpha val="498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594" name="Google Shape;594;p44"/>
          <p:cNvSpPr txBox="1"/>
          <p:nvPr/>
        </p:nvSpPr>
        <p:spPr>
          <a:xfrm>
            <a:off x="3015000" y="1504950"/>
            <a:ext cx="2796300" cy="1539300"/>
          </a:xfrm>
          <a:prstGeom prst="rect">
            <a:avLst/>
          </a:prstGeom>
          <a:noFill/>
          <a:ln>
            <a:noFill/>
          </a:ln>
        </p:spPr>
        <p:txBody>
          <a:bodyPr anchorCtr="0" anchor="t" bIns="121900" lIns="121900" spcFirstLastPara="1" rIns="121900" wrap="square" tIns="121900">
            <a:spAutoFit/>
          </a:bodyPr>
          <a:lstStyle/>
          <a:p>
            <a:pPr indent="0" lvl="0" marL="0" marR="0" rtl="0" algn="ctr">
              <a:lnSpc>
                <a:spcPct val="100000"/>
              </a:lnSpc>
              <a:spcBef>
                <a:spcPts val="0"/>
              </a:spcBef>
              <a:spcAft>
                <a:spcPts val="0"/>
              </a:spcAft>
              <a:buClr>
                <a:srgbClr val="000000"/>
              </a:buClr>
              <a:buSzPts val="1200"/>
              <a:buFont typeface="Arial"/>
              <a:buNone/>
            </a:pPr>
            <a:r>
              <a:rPr b="1" i="0" lang="fr-FR" sz="1400" u="none" cap="none" strike="noStrike">
                <a:solidFill>
                  <a:schemeClr val="dk1"/>
                </a:solidFill>
                <a:latin typeface="Montserrat"/>
                <a:ea typeface="Montserrat"/>
                <a:cs typeface="Montserrat"/>
                <a:sym typeface="Montserrat"/>
              </a:rPr>
              <a:t>Complétion des documents : Argumentaire et ses annexes*, checklist EDS* et AIPD</a:t>
            </a:r>
            <a:endParaRPr b="1" i="0" sz="1400" u="none" cap="none" strike="noStrike">
              <a:solidFill>
                <a:schemeClr val="dk1"/>
              </a:solidFill>
              <a:latin typeface="Montserrat"/>
              <a:ea typeface="Montserrat"/>
              <a:cs typeface="Montserrat"/>
              <a:sym typeface="Montserrat"/>
            </a:endParaRPr>
          </a:p>
          <a:p>
            <a:pPr indent="0" lvl="0" marL="0" marR="0" rtl="0" algn="ctr">
              <a:lnSpc>
                <a:spcPct val="100000"/>
              </a:lnSpc>
              <a:spcBef>
                <a:spcPts val="0"/>
              </a:spcBef>
              <a:spcAft>
                <a:spcPts val="0"/>
              </a:spcAft>
              <a:buClr>
                <a:schemeClr val="dk1"/>
              </a:buClr>
              <a:buSzPts val="1100"/>
              <a:buFont typeface="Arial"/>
              <a:buNone/>
            </a:pPr>
            <a:r>
              <a:rPr b="0" i="1" lang="fr-FR" sz="1400" u="none" cap="none" strike="noStrike">
                <a:solidFill>
                  <a:schemeClr val="dk1"/>
                </a:solidFill>
                <a:latin typeface="Montserrat"/>
                <a:ea typeface="Montserrat"/>
                <a:cs typeface="Montserrat"/>
                <a:sym typeface="Montserrat"/>
              </a:rPr>
              <a:t>A conserver en interne en cas d’audit de la CNIL </a:t>
            </a:r>
            <a:endParaRPr b="1" i="0" sz="1400" u="none" cap="none" strike="noStrike">
              <a:solidFill>
                <a:schemeClr val="dk1"/>
              </a:solidFill>
              <a:latin typeface="Montserrat"/>
              <a:ea typeface="Montserrat"/>
              <a:cs typeface="Montserrat"/>
              <a:sym typeface="Montserrat"/>
            </a:endParaRPr>
          </a:p>
        </p:txBody>
      </p:sp>
      <p:sp>
        <p:nvSpPr>
          <p:cNvPr id="595" name="Google Shape;595;p44"/>
          <p:cNvSpPr/>
          <p:nvPr/>
        </p:nvSpPr>
        <p:spPr>
          <a:xfrm>
            <a:off x="4222338" y="3415213"/>
            <a:ext cx="267300" cy="281400"/>
          </a:xfrm>
          <a:prstGeom prst="diamond">
            <a:avLst/>
          </a:prstGeom>
          <a:solidFill>
            <a:srgbClr val="612491"/>
          </a:solidFill>
          <a:ln>
            <a:noFill/>
          </a:ln>
          <a:effectLst>
            <a:outerShdw blurRad="57150" rotWithShape="0" algn="bl" dir="5400000" dist="19050">
              <a:srgbClr val="000000">
                <a:alpha val="498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6" name="Google Shape;596;p44"/>
          <p:cNvSpPr/>
          <p:nvPr/>
        </p:nvSpPr>
        <p:spPr>
          <a:xfrm>
            <a:off x="6851238" y="3415213"/>
            <a:ext cx="267300" cy="281400"/>
          </a:xfrm>
          <a:prstGeom prst="diamond">
            <a:avLst/>
          </a:prstGeom>
          <a:solidFill>
            <a:srgbClr val="612491"/>
          </a:solidFill>
          <a:ln>
            <a:noFill/>
          </a:ln>
          <a:effectLst>
            <a:outerShdw blurRad="57150" rotWithShape="0" algn="bl" dir="5400000" dist="19050">
              <a:srgbClr val="000000">
                <a:alpha val="498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7" name="Google Shape;597;p44"/>
          <p:cNvSpPr txBox="1"/>
          <p:nvPr/>
        </p:nvSpPr>
        <p:spPr>
          <a:xfrm>
            <a:off x="3091200" y="3790950"/>
            <a:ext cx="2796300" cy="1539300"/>
          </a:xfrm>
          <a:prstGeom prst="rect">
            <a:avLst/>
          </a:prstGeom>
          <a:noFill/>
          <a:ln>
            <a:noFill/>
          </a:ln>
        </p:spPr>
        <p:txBody>
          <a:bodyPr anchorCtr="0" anchor="t" bIns="121900" lIns="121900" spcFirstLastPara="1" rIns="121900" wrap="square" tIns="121900">
            <a:spAutoFit/>
          </a:bodyPr>
          <a:lstStyle/>
          <a:p>
            <a:pPr indent="0" lvl="0" marL="0" marR="0" rtl="0" algn="ctr">
              <a:lnSpc>
                <a:spcPct val="100000"/>
              </a:lnSpc>
              <a:spcBef>
                <a:spcPts val="0"/>
              </a:spcBef>
              <a:spcAft>
                <a:spcPts val="0"/>
              </a:spcAft>
              <a:buClr>
                <a:srgbClr val="000000"/>
              </a:buClr>
              <a:buSzPts val="1200"/>
              <a:buFont typeface="Arial"/>
              <a:buNone/>
            </a:pPr>
            <a:r>
              <a:rPr b="1" i="0" lang="fr-FR" sz="1400" u="none" cap="none" strike="noStrike">
                <a:solidFill>
                  <a:srgbClr val="7030A0"/>
                </a:solidFill>
                <a:latin typeface="Montserrat"/>
                <a:ea typeface="Montserrat"/>
                <a:cs typeface="Montserrat"/>
                <a:sym typeface="Montserrat"/>
              </a:rPr>
              <a:t>Montage du dossier de demande d’autorisation : Argumentaire et ses annexes</a:t>
            </a:r>
            <a:r>
              <a:rPr b="1" lang="fr-FR">
                <a:solidFill>
                  <a:srgbClr val="7030A0"/>
                </a:solidFill>
                <a:latin typeface="Montserrat"/>
                <a:ea typeface="Montserrat"/>
                <a:cs typeface="Montserrat"/>
                <a:sym typeface="Montserrat"/>
              </a:rPr>
              <a:t> +</a:t>
            </a:r>
            <a:r>
              <a:rPr b="1" i="0" lang="fr-FR" sz="1400" u="none" cap="none" strike="noStrike">
                <a:solidFill>
                  <a:srgbClr val="7030A0"/>
                </a:solidFill>
                <a:latin typeface="Montserrat"/>
                <a:ea typeface="Montserrat"/>
                <a:cs typeface="Montserrat"/>
                <a:sym typeface="Montserrat"/>
              </a:rPr>
              <a:t> AIPD</a:t>
            </a:r>
            <a:r>
              <a:rPr b="1" lang="fr-FR">
                <a:solidFill>
                  <a:srgbClr val="7030A0"/>
                </a:solidFill>
                <a:latin typeface="Montserrat"/>
                <a:ea typeface="Montserrat"/>
                <a:cs typeface="Montserrat"/>
                <a:sym typeface="Montserrat"/>
              </a:rPr>
              <a:t> +</a:t>
            </a:r>
            <a:r>
              <a:rPr b="1" i="0" lang="fr-FR" sz="1400" u="none" cap="none" strike="noStrike">
                <a:solidFill>
                  <a:srgbClr val="7030A0"/>
                </a:solidFill>
                <a:latin typeface="Montserrat"/>
                <a:ea typeface="Montserrat"/>
                <a:cs typeface="Montserrat"/>
                <a:sym typeface="Montserrat"/>
              </a:rPr>
              <a:t> checklist EDS +</a:t>
            </a:r>
            <a:r>
              <a:rPr b="1" lang="fr-FR">
                <a:solidFill>
                  <a:srgbClr val="7030A0"/>
                </a:solidFill>
                <a:latin typeface="Montserrat"/>
                <a:ea typeface="Montserrat"/>
                <a:cs typeface="Montserrat"/>
                <a:sym typeface="Montserrat"/>
              </a:rPr>
              <a:t> formulaire de demande d’autorisation</a:t>
            </a:r>
            <a:endParaRPr b="1">
              <a:solidFill>
                <a:srgbClr val="7030A0"/>
              </a:solidFill>
              <a:latin typeface="Montserrat"/>
              <a:ea typeface="Montserrat"/>
              <a:cs typeface="Montserrat"/>
              <a:sym typeface="Montserrat"/>
            </a:endParaRPr>
          </a:p>
        </p:txBody>
      </p:sp>
      <p:sp>
        <p:nvSpPr>
          <p:cNvPr id="598" name="Google Shape;598;p44"/>
          <p:cNvSpPr txBox="1"/>
          <p:nvPr/>
        </p:nvSpPr>
        <p:spPr>
          <a:xfrm>
            <a:off x="5902208" y="3949850"/>
            <a:ext cx="2121300" cy="677100"/>
          </a:xfrm>
          <a:prstGeom prst="rect">
            <a:avLst/>
          </a:prstGeom>
          <a:noFill/>
          <a:ln>
            <a:noFill/>
          </a:ln>
        </p:spPr>
        <p:txBody>
          <a:bodyPr anchorCtr="0" anchor="t" bIns="121900" lIns="121900" spcFirstLastPara="1" rIns="121900" wrap="square" tIns="121900">
            <a:spAutoFit/>
          </a:bodyPr>
          <a:lstStyle/>
          <a:p>
            <a:pPr indent="0" lvl="0" marL="0" marR="0" rtl="0" algn="ctr">
              <a:lnSpc>
                <a:spcPct val="100000"/>
              </a:lnSpc>
              <a:spcBef>
                <a:spcPts val="0"/>
              </a:spcBef>
              <a:spcAft>
                <a:spcPts val="0"/>
              </a:spcAft>
              <a:buClr>
                <a:srgbClr val="5DEEE3"/>
              </a:buClr>
              <a:buSzPts val="1900"/>
              <a:buFont typeface="Noto Sans Symbols"/>
              <a:buNone/>
            </a:pPr>
            <a:r>
              <a:rPr b="1" i="0" lang="fr-FR" sz="1400" u="none" cap="none" strike="noStrike">
                <a:solidFill>
                  <a:srgbClr val="7030A0"/>
                </a:solidFill>
                <a:latin typeface="Montserrat"/>
                <a:ea typeface="Montserrat"/>
                <a:cs typeface="Montserrat"/>
                <a:sym typeface="Montserrat"/>
              </a:rPr>
              <a:t>Dépôt du dossier </a:t>
            </a:r>
            <a:r>
              <a:rPr b="1" i="0" lang="fr-FR" sz="1400" u="sng" cap="none" strike="noStrike">
                <a:solidFill>
                  <a:srgbClr val="7030A0"/>
                </a:solidFill>
                <a:latin typeface="Montserrat"/>
                <a:ea typeface="Montserrat"/>
                <a:cs typeface="Montserrat"/>
                <a:sym typeface="Montserrat"/>
                <a:hlinkClick r:id="rId6">
                  <a:extLst>
                    <a:ext uri="{A12FA001-AC4F-418D-AE19-62706E023703}">
                      <ahyp:hlinkClr val="tx"/>
                    </a:ext>
                  </a:extLst>
                </a:hlinkClick>
              </a:rPr>
              <a:t>auprès de la CNIL</a:t>
            </a:r>
            <a:endParaRPr b="1" i="0" sz="1400" u="none" cap="none" strike="noStrike">
              <a:solidFill>
                <a:srgbClr val="7030A0"/>
              </a:solidFill>
              <a:latin typeface="Montserrat"/>
              <a:ea typeface="Montserrat"/>
              <a:cs typeface="Montserrat"/>
              <a:sym typeface="Montserrat"/>
            </a:endParaRPr>
          </a:p>
        </p:txBody>
      </p:sp>
      <p:sp>
        <p:nvSpPr>
          <p:cNvPr id="599" name="Google Shape;599;p44"/>
          <p:cNvSpPr/>
          <p:nvPr/>
        </p:nvSpPr>
        <p:spPr>
          <a:xfrm>
            <a:off x="8680038" y="3415200"/>
            <a:ext cx="267300" cy="281400"/>
          </a:xfrm>
          <a:prstGeom prst="diamond">
            <a:avLst/>
          </a:prstGeom>
          <a:solidFill>
            <a:srgbClr val="612491"/>
          </a:solidFill>
          <a:ln>
            <a:noFill/>
          </a:ln>
          <a:effectLst>
            <a:outerShdw blurRad="57150" rotWithShape="0" algn="bl" dir="5400000" dist="19050">
              <a:srgbClr val="000000">
                <a:alpha val="498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0" name="Google Shape;600;p44"/>
          <p:cNvSpPr/>
          <p:nvPr/>
        </p:nvSpPr>
        <p:spPr>
          <a:xfrm>
            <a:off x="10661238" y="3415200"/>
            <a:ext cx="267300" cy="281400"/>
          </a:xfrm>
          <a:prstGeom prst="diamond">
            <a:avLst/>
          </a:prstGeom>
          <a:solidFill>
            <a:srgbClr val="612491"/>
          </a:solidFill>
          <a:ln>
            <a:noFill/>
          </a:ln>
          <a:effectLst>
            <a:outerShdw blurRad="57150" rotWithShape="0" algn="bl" dir="5400000" dist="19050">
              <a:srgbClr val="000000">
                <a:alpha val="498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1" name="Google Shape;601;p44"/>
          <p:cNvSpPr txBox="1"/>
          <p:nvPr/>
        </p:nvSpPr>
        <p:spPr>
          <a:xfrm>
            <a:off x="9829800" y="3949850"/>
            <a:ext cx="1981200" cy="1323600"/>
          </a:xfrm>
          <a:prstGeom prst="rect">
            <a:avLst/>
          </a:prstGeom>
          <a:noFill/>
          <a:ln>
            <a:noFill/>
          </a:ln>
        </p:spPr>
        <p:txBody>
          <a:bodyPr anchorCtr="0" anchor="t" bIns="121900" lIns="121900" spcFirstLastPara="1" rIns="121900" wrap="square" tIns="121900">
            <a:spAutoFit/>
          </a:bodyPr>
          <a:lstStyle/>
          <a:p>
            <a:pPr indent="0" lvl="0" marL="0" marR="0" rtl="0" algn="ctr">
              <a:lnSpc>
                <a:spcPct val="100000"/>
              </a:lnSpc>
              <a:spcBef>
                <a:spcPts val="0"/>
              </a:spcBef>
              <a:spcAft>
                <a:spcPts val="0"/>
              </a:spcAft>
              <a:buClr>
                <a:srgbClr val="000000"/>
              </a:buClr>
              <a:buSzPts val="1200"/>
              <a:buFont typeface="Arial"/>
              <a:buNone/>
            </a:pPr>
            <a:r>
              <a:rPr b="1" i="0" lang="fr-FR" sz="1400" u="none" cap="none" strike="noStrike">
                <a:solidFill>
                  <a:srgbClr val="7030A0"/>
                </a:solidFill>
                <a:latin typeface="Montserrat"/>
                <a:ea typeface="Montserrat"/>
                <a:cs typeface="Montserrat"/>
                <a:sym typeface="Montserrat"/>
              </a:rPr>
              <a:t>Mise en œuvre de l’EDS (information des personnes puis versement des données...)</a:t>
            </a:r>
            <a:endParaRPr b="1" i="0" sz="1400" u="none" cap="none" strike="noStrike">
              <a:solidFill>
                <a:srgbClr val="7030A0"/>
              </a:solidFill>
              <a:latin typeface="Montserrat"/>
              <a:ea typeface="Montserrat"/>
              <a:cs typeface="Montserrat"/>
              <a:sym typeface="Montserrat"/>
            </a:endParaRPr>
          </a:p>
        </p:txBody>
      </p:sp>
      <p:sp>
        <p:nvSpPr>
          <p:cNvPr id="602" name="Google Shape;602;p44"/>
          <p:cNvSpPr txBox="1"/>
          <p:nvPr/>
        </p:nvSpPr>
        <p:spPr>
          <a:xfrm>
            <a:off x="7848600" y="3949850"/>
            <a:ext cx="1981200" cy="892800"/>
          </a:xfrm>
          <a:prstGeom prst="rect">
            <a:avLst/>
          </a:prstGeom>
          <a:noFill/>
          <a:ln>
            <a:noFill/>
          </a:ln>
        </p:spPr>
        <p:txBody>
          <a:bodyPr anchorCtr="0" anchor="t" bIns="121900" lIns="121900" spcFirstLastPara="1" rIns="121900" wrap="square" tIns="121900">
            <a:spAutoFit/>
          </a:bodyPr>
          <a:lstStyle/>
          <a:p>
            <a:pPr indent="0" lvl="0" marL="0" marR="0" rtl="0" algn="ctr">
              <a:lnSpc>
                <a:spcPct val="100000"/>
              </a:lnSpc>
              <a:spcBef>
                <a:spcPts val="0"/>
              </a:spcBef>
              <a:spcAft>
                <a:spcPts val="0"/>
              </a:spcAft>
              <a:buClr>
                <a:srgbClr val="000000"/>
              </a:buClr>
              <a:buSzPts val="1200"/>
              <a:buFont typeface="Arial"/>
              <a:buNone/>
            </a:pPr>
            <a:r>
              <a:rPr b="1" i="0" lang="fr-FR" sz="1400" u="none" cap="none" strike="noStrike">
                <a:solidFill>
                  <a:srgbClr val="7030A0"/>
                </a:solidFill>
                <a:latin typeface="Montserrat"/>
                <a:ea typeface="Montserrat"/>
                <a:cs typeface="Montserrat"/>
                <a:sym typeface="Montserrat"/>
              </a:rPr>
              <a:t>Obtention de l’autorisation CNIL (2 à 4 mois)</a:t>
            </a:r>
            <a:endParaRPr b="1" i="0" sz="1400" u="none" cap="none" strike="noStrike">
              <a:solidFill>
                <a:srgbClr val="7030A0"/>
              </a:solidFill>
              <a:latin typeface="Montserrat"/>
              <a:ea typeface="Montserrat"/>
              <a:cs typeface="Montserrat"/>
              <a:sym typeface="Montserrat"/>
            </a:endParaRPr>
          </a:p>
        </p:txBody>
      </p:sp>
      <p:sp>
        <p:nvSpPr>
          <p:cNvPr id="603" name="Google Shape;603;p44"/>
          <p:cNvSpPr txBox="1"/>
          <p:nvPr/>
        </p:nvSpPr>
        <p:spPr>
          <a:xfrm>
            <a:off x="2548175" y="5615400"/>
            <a:ext cx="8189400" cy="861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1" lang="fr-FR" sz="1100" u="none" cap="none" strike="noStrike">
                <a:solidFill>
                  <a:srgbClr val="000000"/>
                </a:solidFill>
                <a:latin typeface="Montserrat"/>
                <a:ea typeface="Montserrat"/>
                <a:cs typeface="Montserrat"/>
                <a:sym typeface="Montserrat"/>
              </a:rPr>
              <a:t>*La rédaction d’un argumentaire tout comme la complétion de la checklist n</a:t>
            </a:r>
            <a:r>
              <a:rPr i="1" lang="fr-FR" sz="1100">
                <a:latin typeface="Montserrat"/>
                <a:ea typeface="Montserrat"/>
                <a:cs typeface="Montserrat"/>
                <a:sym typeface="Montserrat"/>
              </a:rPr>
              <a:t>e sont</a:t>
            </a:r>
            <a:r>
              <a:rPr b="0" i="1" lang="fr-FR" sz="1100" u="none" cap="none" strike="noStrike">
                <a:solidFill>
                  <a:srgbClr val="000000"/>
                </a:solidFill>
                <a:latin typeface="Montserrat"/>
                <a:ea typeface="Montserrat"/>
                <a:cs typeface="Montserrat"/>
                <a:sym typeface="Montserrat"/>
              </a:rPr>
              <a:t> pas exigé</a:t>
            </a:r>
            <a:r>
              <a:rPr i="1" lang="fr-FR" sz="1100">
                <a:latin typeface="Montserrat"/>
                <a:ea typeface="Montserrat"/>
                <a:cs typeface="Montserrat"/>
                <a:sym typeface="Montserrat"/>
              </a:rPr>
              <a:t>s</a:t>
            </a:r>
            <a:r>
              <a:rPr b="0" i="1" lang="fr-FR" sz="1100" u="none" cap="none" strike="noStrike">
                <a:solidFill>
                  <a:srgbClr val="000000"/>
                </a:solidFill>
                <a:latin typeface="Montserrat"/>
                <a:ea typeface="Montserrat"/>
                <a:cs typeface="Montserrat"/>
                <a:sym typeface="Montserrat"/>
              </a:rPr>
              <a:t> par le référentiel EDS. Toutefois, </a:t>
            </a:r>
            <a:r>
              <a:rPr i="1" lang="fr-FR" sz="1100">
                <a:latin typeface="Montserrat"/>
                <a:ea typeface="Montserrat"/>
                <a:cs typeface="Montserrat"/>
                <a:sym typeface="Montserrat"/>
              </a:rPr>
              <a:t>le HDH recommande de</a:t>
            </a:r>
            <a:r>
              <a:rPr b="0" i="1" lang="fr-FR" sz="1100" u="none" cap="none" strike="noStrike">
                <a:solidFill>
                  <a:srgbClr val="000000"/>
                </a:solidFill>
                <a:latin typeface="Montserrat"/>
                <a:ea typeface="Montserrat"/>
                <a:cs typeface="Montserrat"/>
                <a:sym typeface="Montserrat"/>
              </a:rPr>
              <a:t> </a:t>
            </a:r>
            <a:r>
              <a:rPr i="1" lang="fr-FR" sz="1100">
                <a:latin typeface="Montserrat"/>
                <a:ea typeface="Montserrat"/>
                <a:cs typeface="Montserrat"/>
                <a:sym typeface="Montserrat"/>
              </a:rPr>
              <a:t>rédiger l’argumentaire et compléter la check list </a:t>
            </a:r>
            <a:r>
              <a:rPr b="0" i="1" lang="fr-FR" sz="1100" u="none" cap="none" strike="noStrike">
                <a:solidFill>
                  <a:srgbClr val="000000"/>
                </a:solidFill>
                <a:latin typeface="Montserrat"/>
                <a:ea typeface="Montserrat"/>
                <a:cs typeface="Montserrat"/>
                <a:sym typeface="Montserrat"/>
              </a:rPr>
              <a:t>afin de documenter en interne la conformité du projet d’EDS au référentiel. </a:t>
            </a:r>
            <a:endParaRPr b="0" i="1" sz="1100" u="none" cap="none" strike="noStrike">
              <a:solidFill>
                <a:srgbClr val="000000"/>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400"/>
              <a:buFont typeface="Arial"/>
              <a:buNone/>
            </a:pPr>
            <a:r>
              <a:rPr i="1" lang="fr-FR" sz="1100">
                <a:latin typeface="Montserrat"/>
                <a:ea typeface="Montserrat"/>
                <a:cs typeface="Montserrat"/>
                <a:sym typeface="Montserrat"/>
              </a:rPr>
              <a:t>Un récapitulatif des documents nécessaires au dossier de demande d’autorisation est disponible en annexe 5.</a:t>
            </a:r>
            <a:endParaRPr i="1" sz="1100">
              <a:latin typeface="Montserrat"/>
              <a:ea typeface="Montserrat"/>
              <a:cs typeface="Montserrat"/>
              <a:sym typeface="Montserrat"/>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7" name="Shape 607"/>
        <p:cNvGrpSpPr/>
        <p:nvPr/>
      </p:nvGrpSpPr>
      <p:grpSpPr>
        <a:xfrm>
          <a:off x="0" y="0"/>
          <a:ext cx="0" cy="0"/>
          <a:chOff x="0" y="0"/>
          <a:chExt cx="0" cy="0"/>
        </a:xfrm>
      </p:grpSpPr>
      <p:sp>
        <p:nvSpPr>
          <p:cNvPr id="608" name="Google Shape;608;p45"/>
          <p:cNvSpPr/>
          <p:nvPr/>
        </p:nvSpPr>
        <p:spPr>
          <a:xfrm>
            <a:off x="3453300" y="4138645"/>
            <a:ext cx="5285400" cy="714300"/>
          </a:xfrm>
          <a:prstGeom prst="roundRect">
            <a:avLst>
              <a:gd fmla="val 4785" name="adj"/>
            </a:avLst>
          </a:prstGeom>
          <a:solidFill>
            <a:srgbClr val="E9E6F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09" name="Google Shape;609;p45"/>
          <p:cNvSpPr/>
          <p:nvPr/>
        </p:nvSpPr>
        <p:spPr>
          <a:xfrm>
            <a:off x="3453300" y="3071845"/>
            <a:ext cx="5285400" cy="714300"/>
          </a:xfrm>
          <a:prstGeom prst="roundRect">
            <a:avLst>
              <a:gd fmla="val 4785" name="adj"/>
            </a:avLst>
          </a:prstGeom>
          <a:solidFill>
            <a:srgbClr val="E9E6F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10" name="Google Shape;610;p45"/>
          <p:cNvSpPr/>
          <p:nvPr/>
        </p:nvSpPr>
        <p:spPr>
          <a:xfrm>
            <a:off x="3453300" y="2005045"/>
            <a:ext cx="5285400" cy="714300"/>
          </a:xfrm>
          <a:prstGeom prst="roundRect">
            <a:avLst>
              <a:gd fmla="val 4785" name="adj"/>
            </a:avLst>
          </a:prstGeom>
          <a:solidFill>
            <a:srgbClr val="E9E6F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11" name="Google Shape;611;p45"/>
          <p:cNvSpPr txBox="1"/>
          <p:nvPr>
            <p:ph type="title"/>
          </p:nvPr>
        </p:nvSpPr>
        <p:spPr>
          <a:xfrm>
            <a:off x="838200" y="365125"/>
            <a:ext cx="10515600" cy="7143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dk1"/>
              </a:buClr>
              <a:buSzPts val="1100"/>
              <a:buFont typeface="Arial"/>
              <a:buNone/>
            </a:pPr>
            <a:r>
              <a:rPr lang="fr-FR" sz="2500">
                <a:solidFill>
                  <a:srgbClr val="7030A0"/>
                </a:solidFill>
              </a:rPr>
              <a:t>Les questions à se poser pour la constitution de mon dossier CNIL </a:t>
            </a:r>
            <a:endParaRPr sz="2500">
              <a:solidFill>
                <a:srgbClr val="7030A0"/>
              </a:solidFill>
            </a:endParaRPr>
          </a:p>
          <a:p>
            <a:pPr indent="0" lvl="0" marL="0" rtl="0" algn="l">
              <a:lnSpc>
                <a:spcPct val="90000"/>
              </a:lnSpc>
              <a:spcBef>
                <a:spcPts val="0"/>
              </a:spcBef>
              <a:spcAft>
                <a:spcPts val="0"/>
              </a:spcAft>
              <a:buClr>
                <a:schemeClr val="dk1"/>
              </a:buClr>
              <a:buSzPts val="1100"/>
              <a:buFont typeface="Arial"/>
              <a:buNone/>
            </a:pPr>
            <a:r>
              <a:t/>
            </a:r>
            <a:endParaRPr sz="2500">
              <a:solidFill>
                <a:srgbClr val="7030A0"/>
              </a:solidFill>
            </a:endParaRPr>
          </a:p>
          <a:p>
            <a:pPr indent="0" lvl="0" marL="0" rtl="0" algn="l">
              <a:lnSpc>
                <a:spcPct val="90000"/>
              </a:lnSpc>
              <a:spcBef>
                <a:spcPts val="0"/>
              </a:spcBef>
              <a:spcAft>
                <a:spcPts val="0"/>
              </a:spcAft>
              <a:buClr>
                <a:srgbClr val="612491"/>
              </a:buClr>
              <a:buSzPts val="3200"/>
              <a:buFont typeface="Montserrat"/>
              <a:buNone/>
            </a:pPr>
            <a:r>
              <a:t/>
            </a:r>
            <a:endParaRPr b="1" sz="2500">
              <a:solidFill>
                <a:srgbClr val="612491"/>
              </a:solidFill>
            </a:endParaRPr>
          </a:p>
        </p:txBody>
      </p:sp>
      <p:sp>
        <p:nvSpPr>
          <p:cNvPr id="612" name="Google Shape;612;p45"/>
          <p:cNvSpPr txBox="1"/>
          <p:nvPr>
            <p:ph idx="12" type="sldNum"/>
          </p:nvPr>
        </p:nvSpPr>
        <p:spPr>
          <a:xfrm>
            <a:off x="10838688" y="6356350"/>
            <a:ext cx="515100" cy="365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000000"/>
              </a:buClr>
              <a:buSzPts val="1200"/>
              <a:buFont typeface="Arial"/>
              <a:buNone/>
            </a:pPr>
            <a:fld id="{00000000-1234-1234-1234-123412341234}" type="slidenum">
              <a:rPr lang="fr-FR"/>
              <a:t>‹#›</a:t>
            </a:fld>
            <a:endParaRPr/>
          </a:p>
        </p:txBody>
      </p:sp>
      <p:sp>
        <p:nvSpPr>
          <p:cNvPr id="613" name="Google Shape;613;p45"/>
          <p:cNvSpPr txBox="1"/>
          <p:nvPr/>
        </p:nvSpPr>
        <p:spPr>
          <a:xfrm>
            <a:off x="3549000" y="2096100"/>
            <a:ext cx="5094000" cy="5322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fr-FR" sz="1300">
                <a:solidFill>
                  <a:schemeClr val="lt2"/>
                </a:solidFill>
                <a:latin typeface="Montserrat Medium"/>
                <a:ea typeface="Montserrat Medium"/>
                <a:cs typeface="Montserrat Medium"/>
                <a:sym typeface="Montserrat Medium"/>
              </a:rPr>
              <a:t>Dois-je recourir à un engagement de conformité ou une demande d'autorisation ? </a:t>
            </a:r>
            <a:endParaRPr sz="1300">
              <a:solidFill>
                <a:schemeClr val="lt2"/>
              </a:solidFill>
              <a:latin typeface="Montserrat Medium"/>
              <a:ea typeface="Montserrat Medium"/>
              <a:cs typeface="Montserrat Medium"/>
              <a:sym typeface="Montserrat Medium"/>
            </a:endParaRPr>
          </a:p>
          <a:p>
            <a:pPr indent="0" lvl="0" marL="0" rtl="0" algn="just">
              <a:spcBef>
                <a:spcPts val="0"/>
              </a:spcBef>
              <a:spcAft>
                <a:spcPts val="0"/>
              </a:spcAft>
              <a:buNone/>
            </a:pPr>
            <a:r>
              <a:t/>
            </a:r>
            <a:endParaRPr sz="1300">
              <a:solidFill>
                <a:schemeClr val="lt2"/>
              </a:solidFill>
              <a:latin typeface="Montserrat Medium"/>
              <a:ea typeface="Montserrat Medium"/>
              <a:cs typeface="Montserrat Medium"/>
              <a:sym typeface="Montserrat Medium"/>
            </a:endParaRPr>
          </a:p>
          <a:p>
            <a:pPr indent="0" lvl="0" marL="0" rtl="0" algn="just">
              <a:spcBef>
                <a:spcPts val="0"/>
              </a:spcBef>
              <a:spcAft>
                <a:spcPts val="0"/>
              </a:spcAft>
              <a:buNone/>
            </a:pPr>
            <a:r>
              <a:t/>
            </a:r>
            <a:endParaRPr sz="1300">
              <a:solidFill>
                <a:schemeClr val="lt2"/>
              </a:solidFill>
              <a:latin typeface="Montserrat Medium"/>
              <a:ea typeface="Montserrat Medium"/>
              <a:cs typeface="Montserrat Medium"/>
              <a:sym typeface="Montserrat Medium"/>
            </a:endParaRPr>
          </a:p>
          <a:p>
            <a:pPr indent="0" lvl="0" marL="0" rtl="0" algn="just">
              <a:spcBef>
                <a:spcPts val="0"/>
              </a:spcBef>
              <a:spcAft>
                <a:spcPts val="0"/>
              </a:spcAft>
              <a:buNone/>
            </a:pPr>
            <a:r>
              <a:t/>
            </a:r>
            <a:endParaRPr sz="1300">
              <a:solidFill>
                <a:schemeClr val="lt2"/>
              </a:solidFill>
              <a:latin typeface="Montserrat Medium"/>
              <a:ea typeface="Montserrat Medium"/>
              <a:cs typeface="Montserrat Medium"/>
              <a:sym typeface="Montserrat Medium"/>
            </a:endParaRPr>
          </a:p>
          <a:p>
            <a:pPr indent="0" lvl="0" marL="0" rtl="0" algn="just">
              <a:spcBef>
                <a:spcPts val="0"/>
              </a:spcBef>
              <a:spcAft>
                <a:spcPts val="0"/>
              </a:spcAft>
              <a:buNone/>
            </a:pPr>
            <a:r>
              <a:t/>
            </a:r>
            <a:endParaRPr sz="1300">
              <a:solidFill>
                <a:schemeClr val="lt2"/>
              </a:solidFill>
              <a:latin typeface="Montserrat Medium"/>
              <a:ea typeface="Montserrat Medium"/>
              <a:cs typeface="Montserrat Medium"/>
              <a:sym typeface="Montserrat Medium"/>
            </a:endParaRPr>
          </a:p>
          <a:p>
            <a:pPr indent="0" lvl="0" marL="0" rtl="0" algn="l">
              <a:spcBef>
                <a:spcPts val="0"/>
              </a:spcBef>
              <a:spcAft>
                <a:spcPts val="0"/>
              </a:spcAft>
              <a:buNone/>
            </a:pPr>
            <a:r>
              <a:t/>
            </a:r>
            <a:endParaRPr/>
          </a:p>
        </p:txBody>
      </p:sp>
      <p:pic>
        <p:nvPicPr>
          <p:cNvPr id="614" name="Google Shape;614;p45"/>
          <p:cNvPicPr preferRelativeResize="0"/>
          <p:nvPr/>
        </p:nvPicPr>
        <p:blipFill>
          <a:blip r:embed="rId3">
            <a:alphaModFix/>
          </a:blip>
          <a:stretch>
            <a:fillRect/>
          </a:stretch>
        </p:blipFill>
        <p:spPr>
          <a:xfrm>
            <a:off x="2814000" y="2150525"/>
            <a:ext cx="422450" cy="423265"/>
          </a:xfrm>
          <a:prstGeom prst="rect">
            <a:avLst/>
          </a:prstGeom>
          <a:noFill/>
          <a:ln>
            <a:noFill/>
          </a:ln>
        </p:spPr>
      </p:pic>
      <p:pic>
        <p:nvPicPr>
          <p:cNvPr id="615" name="Google Shape;615;p45"/>
          <p:cNvPicPr preferRelativeResize="0"/>
          <p:nvPr/>
        </p:nvPicPr>
        <p:blipFill>
          <a:blip r:embed="rId3">
            <a:alphaModFix/>
          </a:blip>
          <a:stretch>
            <a:fillRect/>
          </a:stretch>
        </p:blipFill>
        <p:spPr>
          <a:xfrm>
            <a:off x="2814000" y="3217362"/>
            <a:ext cx="422450" cy="423265"/>
          </a:xfrm>
          <a:prstGeom prst="rect">
            <a:avLst/>
          </a:prstGeom>
          <a:noFill/>
          <a:ln>
            <a:noFill/>
          </a:ln>
        </p:spPr>
      </p:pic>
      <p:pic>
        <p:nvPicPr>
          <p:cNvPr id="616" name="Google Shape;616;p45"/>
          <p:cNvPicPr preferRelativeResize="0"/>
          <p:nvPr/>
        </p:nvPicPr>
        <p:blipFill>
          <a:blip r:embed="rId3">
            <a:alphaModFix/>
          </a:blip>
          <a:stretch>
            <a:fillRect/>
          </a:stretch>
        </p:blipFill>
        <p:spPr>
          <a:xfrm>
            <a:off x="2814000" y="4284173"/>
            <a:ext cx="422450" cy="423265"/>
          </a:xfrm>
          <a:prstGeom prst="rect">
            <a:avLst/>
          </a:prstGeom>
          <a:noFill/>
          <a:ln>
            <a:noFill/>
          </a:ln>
        </p:spPr>
      </p:pic>
      <p:sp>
        <p:nvSpPr>
          <p:cNvPr id="617" name="Google Shape;617;p45"/>
          <p:cNvSpPr txBox="1"/>
          <p:nvPr/>
        </p:nvSpPr>
        <p:spPr>
          <a:xfrm>
            <a:off x="4253400" y="3246450"/>
            <a:ext cx="3685200" cy="3651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fr-FR" sz="1300">
                <a:solidFill>
                  <a:schemeClr val="lt2"/>
                </a:solidFill>
                <a:latin typeface="Montserrat Medium"/>
                <a:ea typeface="Montserrat Medium"/>
                <a:cs typeface="Montserrat Medium"/>
                <a:sym typeface="Montserrat Medium"/>
              </a:rPr>
              <a:t>Que doit contenir mon argumentaire ? </a:t>
            </a:r>
            <a:endParaRPr sz="1300">
              <a:solidFill>
                <a:schemeClr val="lt2"/>
              </a:solidFill>
              <a:latin typeface="Montserrat Medium"/>
              <a:ea typeface="Montserrat Medium"/>
              <a:cs typeface="Montserrat Medium"/>
              <a:sym typeface="Montserrat Medium"/>
            </a:endParaRPr>
          </a:p>
          <a:p>
            <a:pPr indent="0" lvl="0" marL="0" rtl="0" algn="l">
              <a:spcBef>
                <a:spcPts val="0"/>
              </a:spcBef>
              <a:spcAft>
                <a:spcPts val="0"/>
              </a:spcAft>
              <a:buNone/>
            </a:pPr>
            <a:r>
              <a:t/>
            </a:r>
            <a:endParaRPr/>
          </a:p>
        </p:txBody>
      </p:sp>
      <p:sp>
        <p:nvSpPr>
          <p:cNvPr id="618" name="Google Shape;618;p45"/>
          <p:cNvSpPr txBox="1"/>
          <p:nvPr/>
        </p:nvSpPr>
        <p:spPr>
          <a:xfrm>
            <a:off x="4253400" y="4284147"/>
            <a:ext cx="3685200" cy="4233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fr-FR" sz="1300">
                <a:solidFill>
                  <a:schemeClr val="lt2"/>
                </a:solidFill>
                <a:latin typeface="Montserrat Medium"/>
                <a:ea typeface="Montserrat Medium"/>
                <a:cs typeface="Montserrat Medium"/>
                <a:sym typeface="Montserrat Medium"/>
              </a:rPr>
              <a:t>Quelles sont les exigences de sécurité ?</a:t>
            </a:r>
            <a:endParaRPr sz="1300">
              <a:solidFill>
                <a:schemeClr val="lt2"/>
              </a:solidFill>
              <a:latin typeface="Montserrat Medium"/>
              <a:ea typeface="Montserrat Medium"/>
              <a:cs typeface="Montserrat Medium"/>
              <a:sym typeface="Montserrat Medium"/>
            </a:endParaRPr>
          </a:p>
          <a:p>
            <a:pPr indent="0" lvl="0" marL="0" rtl="0" algn="l">
              <a:spcBef>
                <a:spcPts val="0"/>
              </a:spcBef>
              <a:spcAft>
                <a:spcPts val="0"/>
              </a:spcAft>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2" name="Shape 622"/>
        <p:cNvGrpSpPr/>
        <p:nvPr/>
      </p:nvGrpSpPr>
      <p:grpSpPr>
        <a:xfrm>
          <a:off x="0" y="0"/>
          <a:ext cx="0" cy="0"/>
          <a:chOff x="0" y="0"/>
          <a:chExt cx="0" cy="0"/>
        </a:xfrm>
      </p:grpSpPr>
      <p:sp>
        <p:nvSpPr>
          <p:cNvPr id="623" name="Google Shape;623;p46"/>
          <p:cNvSpPr/>
          <p:nvPr/>
        </p:nvSpPr>
        <p:spPr>
          <a:xfrm>
            <a:off x="1163325" y="3724800"/>
            <a:ext cx="5121900" cy="2394900"/>
          </a:xfrm>
          <a:prstGeom prst="roundRect">
            <a:avLst>
              <a:gd fmla="val 1929" name="adj"/>
            </a:avLst>
          </a:prstGeom>
          <a:solidFill>
            <a:srgbClr val="F0EDF3"/>
          </a:solidFill>
          <a:ln>
            <a:noFill/>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200"/>
              <a:buFont typeface="Arial"/>
              <a:buNone/>
            </a:pPr>
            <a:r>
              <a:t/>
            </a:r>
            <a:endParaRPr sz="1000">
              <a:latin typeface="Montserrat"/>
              <a:ea typeface="Montserrat"/>
              <a:cs typeface="Montserrat"/>
              <a:sym typeface="Montserrat"/>
            </a:endParaRPr>
          </a:p>
        </p:txBody>
      </p:sp>
      <p:sp>
        <p:nvSpPr>
          <p:cNvPr id="624" name="Google Shape;624;p46"/>
          <p:cNvSpPr txBox="1"/>
          <p:nvPr>
            <p:ph type="title"/>
          </p:nvPr>
        </p:nvSpPr>
        <p:spPr>
          <a:xfrm>
            <a:off x="838200" y="346534"/>
            <a:ext cx="10515600" cy="9564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612491"/>
              </a:buClr>
              <a:buSzPts val="3200"/>
              <a:buFont typeface="Montserrat"/>
              <a:buNone/>
            </a:pPr>
            <a:r>
              <a:rPr lang="fr-FR" sz="2500"/>
              <a:t>Zoom sur l</a:t>
            </a:r>
            <a:r>
              <a:rPr lang="fr-FR" sz="2500"/>
              <a:t>es pièces du do</a:t>
            </a:r>
            <a:r>
              <a:rPr lang="fr-FR" sz="2500"/>
              <a:t>ssier </a:t>
            </a:r>
            <a:r>
              <a:rPr lang="fr-FR" sz="2500"/>
              <a:t>- Engagement de conformité ou demande d’autorisation ?</a:t>
            </a:r>
            <a:endParaRPr sz="2500"/>
          </a:p>
        </p:txBody>
      </p:sp>
      <p:sp>
        <p:nvSpPr>
          <p:cNvPr id="625" name="Google Shape;625;p46"/>
          <p:cNvSpPr txBox="1"/>
          <p:nvPr>
            <p:ph idx="12" type="sldNum"/>
          </p:nvPr>
        </p:nvSpPr>
        <p:spPr>
          <a:xfrm>
            <a:off x="14451584" y="8475135"/>
            <a:ext cx="686700" cy="4869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fr-FR"/>
              <a:t>‹#›</a:t>
            </a:fld>
            <a:endParaRPr/>
          </a:p>
        </p:txBody>
      </p:sp>
      <p:sp>
        <p:nvSpPr>
          <p:cNvPr id="626" name="Google Shape;626;p46"/>
          <p:cNvSpPr/>
          <p:nvPr/>
        </p:nvSpPr>
        <p:spPr>
          <a:xfrm>
            <a:off x="1403875" y="3739375"/>
            <a:ext cx="4869300" cy="3315300"/>
          </a:xfrm>
          <a:prstGeom prst="rect">
            <a:avLst/>
          </a:prstGeom>
          <a:noFill/>
          <a:ln>
            <a:noFill/>
          </a:ln>
        </p:spPr>
        <p:txBody>
          <a:bodyPr anchorCtr="0" anchor="t" bIns="45700" lIns="91400" spcFirstLastPara="1" rIns="91400" wrap="square" tIns="45700">
            <a:noAutofit/>
          </a:bodyPr>
          <a:lstStyle/>
          <a:p>
            <a:pPr indent="-292100" lvl="0" marL="292100" marR="0" rtl="0" algn="just">
              <a:lnSpc>
                <a:spcPct val="100000"/>
              </a:lnSpc>
              <a:spcBef>
                <a:spcPts val="0"/>
              </a:spcBef>
              <a:spcAft>
                <a:spcPts val="0"/>
              </a:spcAft>
              <a:buClr>
                <a:schemeClr val="lt2"/>
              </a:buClr>
              <a:buSzPts val="1600"/>
              <a:buFont typeface="Noto Sans Symbols"/>
              <a:buChar char="▪"/>
            </a:pPr>
            <a:r>
              <a:rPr lang="fr-FR" sz="1200">
                <a:solidFill>
                  <a:schemeClr val="lt2"/>
                </a:solidFill>
                <a:latin typeface="Montserrat"/>
                <a:ea typeface="Montserrat"/>
                <a:cs typeface="Montserrat"/>
                <a:sym typeface="Montserrat"/>
              </a:rPr>
              <a:t>En cas de </a:t>
            </a:r>
            <a:r>
              <a:rPr b="1" lang="fr-FR" sz="1200">
                <a:solidFill>
                  <a:schemeClr val="lt2"/>
                </a:solidFill>
                <a:latin typeface="Montserrat"/>
                <a:ea typeface="Montserrat"/>
                <a:cs typeface="Montserrat"/>
                <a:sym typeface="Montserrat"/>
              </a:rPr>
              <a:t>non conformité au référentiel</a:t>
            </a:r>
            <a:r>
              <a:rPr lang="fr-FR" sz="1200">
                <a:solidFill>
                  <a:schemeClr val="lt2"/>
                </a:solidFill>
                <a:latin typeface="Montserrat"/>
                <a:ea typeface="Montserrat"/>
                <a:cs typeface="Montserrat"/>
                <a:sym typeface="Montserrat"/>
              </a:rPr>
              <a:t> </a:t>
            </a:r>
            <a:r>
              <a:rPr b="1" lang="fr-FR" sz="1200">
                <a:solidFill>
                  <a:schemeClr val="lt2"/>
                </a:solidFill>
                <a:latin typeface="Montserrat"/>
                <a:ea typeface="Montserrat"/>
                <a:cs typeface="Montserrat"/>
                <a:sym typeface="Montserrat"/>
              </a:rPr>
              <a:t>EDS</a:t>
            </a:r>
            <a:r>
              <a:rPr lang="fr-FR" sz="1200">
                <a:solidFill>
                  <a:schemeClr val="lt2"/>
                </a:solidFill>
                <a:latin typeface="Montserrat"/>
                <a:ea typeface="Montserrat"/>
                <a:cs typeface="Montserrat"/>
                <a:sym typeface="Montserrat"/>
              </a:rPr>
              <a:t>, un</a:t>
            </a:r>
            <a:r>
              <a:rPr b="0" i="0" lang="fr-FR" sz="1200" u="none" cap="none" strike="noStrike">
                <a:solidFill>
                  <a:schemeClr val="lt2"/>
                </a:solidFill>
                <a:latin typeface="Montserrat"/>
                <a:ea typeface="Montserrat"/>
                <a:cs typeface="Montserrat"/>
                <a:sym typeface="Montserrat"/>
              </a:rPr>
              <a:t> </a:t>
            </a:r>
            <a:r>
              <a:rPr b="1" i="0" lang="fr-FR" sz="1200" u="none" cap="none" strike="noStrike">
                <a:solidFill>
                  <a:schemeClr val="lt2"/>
                </a:solidFill>
                <a:latin typeface="Montserrat"/>
                <a:ea typeface="Montserrat"/>
                <a:cs typeface="Montserrat"/>
                <a:sym typeface="Montserrat"/>
              </a:rPr>
              <a:t>formulaire d</a:t>
            </a:r>
            <a:r>
              <a:rPr b="1" lang="fr-FR" sz="1200">
                <a:solidFill>
                  <a:schemeClr val="lt2"/>
                </a:solidFill>
                <a:latin typeface="Montserrat"/>
                <a:ea typeface="Montserrat"/>
                <a:cs typeface="Montserrat"/>
                <a:sym typeface="Montserrat"/>
              </a:rPr>
              <a:t>e demande d’autorisation</a:t>
            </a:r>
            <a:r>
              <a:rPr lang="fr-FR" sz="1200">
                <a:solidFill>
                  <a:schemeClr val="lt2"/>
                </a:solidFill>
                <a:latin typeface="Montserrat"/>
                <a:ea typeface="Montserrat"/>
                <a:cs typeface="Montserrat"/>
                <a:sym typeface="Montserrat"/>
              </a:rPr>
              <a:t> est à renseigner sur le site de la CNIL. Il peut être complété une fois toutes les autres pièces du dossier rassemblées. Les réponses doivent être </a:t>
            </a:r>
            <a:r>
              <a:rPr b="1" lang="fr-FR" sz="1200">
                <a:solidFill>
                  <a:schemeClr val="lt2"/>
                </a:solidFill>
                <a:latin typeface="Montserrat"/>
                <a:ea typeface="Montserrat"/>
                <a:cs typeface="Montserrat"/>
                <a:sym typeface="Montserrat"/>
              </a:rPr>
              <a:t>documentées, claires et rigoureuses</a:t>
            </a:r>
            <a:r>
              <a:rPr lang="fr-FR" sz="1200">
                <a:solidFill>
                  <a:schemeClr val="lt2"/>
                </a:solidFill>
                <a:latin typeface="Montserrat"/>
                <a:ea typeface="Montserrat"/>
                <a:cs typeface="Montserrat"/>
                <a:sym typeface="Montserrat"/>
              </a:rPr>
              <a:t>. </a:t>
            </a:r>
            <a:endParaRPr sz="1200">
              <a:solidFill>
                <a:schemeClr val="lt2"/>
              </a:solidFill>
              <a:latin typeface="Montserrat"/>
              <a:ea typeface="Montserrat"/>
              <a:cs typeface="Montserrat"/>
              <a:sym typeface="Montserrat"/>
            </a:endParaRPr>
          </a:p>
          <a:p>
            <a:pPr indent="-292100" lvl="0" marL="292100" marR="0" rtl="0" algn="just">
              <a:lnSpc>
                <a:spcPct val="100000"/>
              </a:lnSpc>
              <a:spcBef>
                <a:spcPts val="0"/>
              </a:spcBef>
              <a:spcAft>
                <a:spcPts val="0"/>
              </a:spcAft>
              <a:buClr>
                <a:schemeClr val="lt2"/>
              </a:buClr>
              <a:buSzPts val="1600"/>
              <a:buFont typeface="Noto Sans Symbols"/>
              <a:buChar char="▪"/>
            </a:pPr>
            <a:r>
              <a:rPr lang="fr-FR" sz="1200">
                <a:solidFill>
                  <a:schemeClr val="lt2"/>
                </a:solidFill>
                <a:latin typeface="Montserrat"/>
                <a:ea typeface="Montserrat"/>
                <a:cs typeface="Montserrat"/>
                <a:sym typeface="Montserrat"/>
              </a:rPr>
              <a:t>La complétion peut être </a:t>
            </a:r>
            <a:r>
              <a:rPr b="1" lang="fr-FR" sz="1200">
                <a:solidFill>
                  <a:schemeClr val="lt2"/>
                </a:solidFill>
                <a:latin typeface="Montserrat"/>
                <a:ea typeface="Montserrat"/>
                <a:cs typeface="Montserrat"/>
                <a:sym typeface="Montserrat"/>
              </a:rPr>
              <a:t>chronophage</a:t>
            </a:r>
            <a:r>
              <a:rPr lang="fr-FR" sz="1200">
                <a:solidFill>
                  <a:schemeClr val="lt2"/>
                </a:solidFill>
                <a:latin typeface="Montserrat"/>
                <a:ea typeface="Montserrat"/>
                <a:cs typeface="Montserrat"/>
                <a:sym typeface="Montserrat"/>
              </a:rPr>
              <a:t>, il est donc primordial d’y accorder un temps suffisant notamment en ce qui concerne la partie </a:t>
            </a:r>
            <a:r>
              <a:rPr b="1" lang="fr-FR" sz="1200">
                <a:solidFill>
                  <a:schemeClr val="lt2"/>
                </a:solidFill>
                <a:latin typeface="Montserrat"/>
                <a:ea typeface="Montserrat"/>
                <a:cs typeface="Montserrat"/>
                <a:sym typeface="Montserrat"/>
              </a:rPr>
              <a:t>sécurité</a:t>
            </a:r>
            <a:r>
              <a:rPr lang="fr-FR" sz="1200">
                <a:solidFill>
                  <a:schemeClr val="lt2"/>
                </a:solidFill>
                <a:latin typeface="Montserrat"/>
                <a:ea typeface="Montserrat"/>
                <a:cs typeface="Montserrat"/>
                <a:sym typeface="Montserrat"/>
              </a:rPr>
              <a:t>.</a:t>
            </a:r>
            <a:endParaRPr sz="1200">
              <a:solidFill>
                <a:schemeClr val="lt2"/>
              </a:solidFill>
              <a:latin typeface="Montserrat"/>
              <a:ea typeface="Montserrat"/>
              <a:cs typeface="Montserrat"/>
              <a:sym typeface="Montserrat"/>
            </a:endParaRPr>
          </a:p>
          <a:p>
            <a:pPr indent="-292100" lvl="0" marL="292100" marR="0" rtl="0" algn="just">
              <a:lnSpc>
                <a:spcPct val="100000"/>
              </a:lnSpc>
              <a:spcBef>
                <a:spcPts val="0"/>
              </a:spcBef>
              <a:spcAft>
                <a:spcPts val="0"/>
              </a:spcAft>
              <a:buClr>
                <a:schemeClr val="lt2"/>
              </a:buClr>
              <a:buSzPts val="1600"/>
              <a:buFont typeface="Noto Sans Symbols"/>
              <a:buChar char="▪"/>
            </a:pPr>
            <a:r>
              <a:rPr lang="fr-FR" sz="1200">
                <a:solidFill>
                  <a:schemeClr val="lt2"/>
                </a:solidFill>
                <a:latin typeface="Montserrat"/>
                <a:ea typeface="Montserrat"/>
                <a:cs typeface="Montserrat"/>
                <a:sym typeface="Montserrat"/>
              </a:rPr>
              <a:t>Les champs étant limités en termes de caractères possible de renseigner, il faut prévoir des </a:t>
            </a:r>
            <a:r>
              <a:rPr b="1" lang="fr-FR" sz="1200">
                <a:solidFill>
                  <a:schemeClr val="lt2"/>
                </a:solidFill>
                <a:latin typeface="Montserrat"/>
                <a:ea typeface="Montserrat"/>
                <a:cs typeface="Montserrat"/>
                <a:sym typeface="Montserrat"/>
              </a:rPr>
              <a:t>renvois vers l’AIPD ainsi que vers l’argumentaire. </a:t>
            </a:r>
            <a:r>
              <a:rPr lang="fr-FR" sz="1200">
                <a:solidFill>
                  <a:schemeClr val="lt2"/>
                </a:solidFill>
                <a:latin typeface="Montserrat"/>
                <a:ea typeface="Montserrat"/>
                <a:cs typeface="Montserrat"/>
                <a:sym typeface="Montserrat"/>
              </a:rPr>
              <a:t> </a:t>
            </a:r>
            <a:endParaRPr b="1" i="0" sz="1200" u="none" cap="none" strike="noStrike">
              <a:solidFill>
                <a:schemeClr val="lt2"/>
              </a:solidFill>
              <a:latin typeface="Montserrat"/>
              <a:ea typeface="Montserrat"/>
              <a:cs typeface="Montserrat"/>
              <a:sym typeface="Montserrat"/>
            </a:endParaRPr>
          </a:p>
          <a:p>
            <a:pPr indent="0" lvl="0" marL="0" marR="0" rtl="0" algn="just">
              <a:lnSpc>
                <a:spcPct val="100000"/>
              </a:lnSpc>
              <a:spcBef>
                <a:spcPts val="0"/>
              </a:spcBef>
              <a:spcAft>
                <a:spcPts val="0"/>
              </a:spcAft>
              <a:buNone/>
            </a:pPr>
            <a:r>
              <a:t/>
            </a:r>
            <a:endParaRPr b="0" i="1" sz="1100" u="none" cap="none" strike="noStrike">
              <a:solidFill>
                <a:srgbClr val="000000"/>
              </a:solidFill>
              <a:latin typeface="Montserrat"/>
              <a:ea typeface="Montserrat"/>
              <a:cs typeface="Montserrat"/>
              <a:sym typeface="Montserrat"/>
            </a:endParaRPr>
          </a:p>
        </p:txBody>
      </p:sp>
      <p:sp>
        <p:nvSpPr>
          <p:cNvPr id="627" name="Google Shape;627;p46"/>
          <p:cNvSpPr txBox="1"/>
          <p:nvPr>
            <p:ph idx="12" type="sldNum"/>
          </p:nvPr>
        </p:nvSpPr>
        <p:spPr>
          <a:xfrm>
            <a:off x="10838688" y="6356351"/>
            <a:ext cx="5151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fr-FR"/>
              <a:t>‹#›</a:t>
            </a:fld>
            <a:endParaRPr/>
          </a:p>
        </p:txBody>
      </p:sp>
      <p:sp>
        <p:nvSpPr>
          <p:cNvPr id="628" name="Google Shape;628;p46"/>
          <p:cNvSpPr/>
          <p:nvPr/>
        </p:nvSpPr>
        <p:spPr>
          <a:xfrm>
            <a:off x="6633100" y="2611475"/>
            <a:ext cx="4797000" cy="1960800"/>
          </a:xfrm>
          <a:prstGeom prst="roundRect">
            <a:avLst>
              <a:gd fmla="val 1307" name="adj"/>
            </a:avLst>
          </a:prstGeom>
          <a:solidFill>
            <a:srgbClr val="FFFFFF"/>
          </a:solidFill>
          <a:ln cap="flat" cmpd="sng" w="19050">
            <a:solidFill>
              <a:srgbClr val="612491"/>
            </a:solidFill>
            <a:prstDash val="solid"/>
            <a:round/>
            <a:headEnd len="sm" w="sm" type="none"/>
            <a:tailEnd len="sm" w="sm" type="none"/>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612491"/>
              </a:solidFill>
              <a:latin typeface="Montserrat"/>
              <a:ea typeface="Montserrat"/>
              <a:cs typeface="Montserrat"/>
              <a:sym typeface="Montserrat"/>
            </a:endParaRPr>
          </a:p>
        </p:txBody>
      </p:sp>
      <p:sp>
        <p:nvSpPr>
          <p:cNvPr id="629" name="Google Shape;629;p46"/>
          <p:cNvSpPr txBox="1"/>
          <p:nvPr/>
        </p:nvSpPr>
        <p:spPr>
          <a:xfrm>
            <a:off x="7136875" y="2719475"/>
            <a:ext cx="4231200" cy="828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FR" sz="1100">
                <a:latin typeface="Montserrat Medium"/>
                <a:ea typeface="Montserrat Medium"/>
                <a:cs typeface="Montserrat Medium"/>
                <a:sym typeface="Montserrat Medium"/>
              </a:rPr>
              <a:t>Check-list EDS de la CNIL amendée par le HDH </a:t>
            </a:r>
            <a:br>
              <a:rPr lang="fr-FR" sz="1100">
                <a:latin typeface="Montserrat Medium"/>
                <a:ea typeface="Montserrat Medium"/>
                <a:cs typeface="Montserrat Medium"/>
                <a:sym typeface="Montserrat Medium"/>
              </a:rPr>
            </a:br>
            <a:r>
              <a:rPr i="1" lang="fr-FR" sz="900">
                <a:latin typeface="Montserrat Medium"/>
                <a:ea typeface="Montserrat Medium"/>
                <a:cs typeface="Montserrat Medium"/>
                <a:sym typeface="Montserrat Medium"/>
              </a:rPr>
              <a:t>D</a:t>
            </a:r>
            <a:r>
              <a:rPr i="1" lang="fr-FR" sz="900">
                <a:latin typeface="Montserrat Medium"/>
                <a:ea typeface="Montserrat Medium"/>
                <a:cs typeface="Montserrat Medium"/>
                <a:sym typeface="Montserrat Medium"/>
              </a:rPr>
              <a:t>ocument de travail où sont indiqués les paragraphes de l’AIPD et de l’argumentaire où trouver l’information requise afin de faciliter la complétion de la checklist officielle</a:t>
            </a:r>
            <a:endParaRPr i="1" sz="900">
              <a:latin typeface="Montserrat Medium"/>
              <a:ea typeface="Montserrat Medium"/>
              <a:cs typeface="Montserrat Medium"/>
              <a:sym typeface="Montserrat Medium"/>
            </a:endParaRPr>
          </a:p>
          <a:p>
            <a:pPr indent="0" lvl="0" marL="0" rtl="0" algn="l">
              <a:spcBef>
                <a:spcPts val="0"/>
              </a:spcBef>
              <a:spcAft>
                <a:spcPts val="0"/>
              </a:spcAft>
              <a:buNone/>
            </a:pPr>
            <a:r>
              <a:t/>
            </a:r>
            <a:endParaRPr sz="1100">
              <a:latin typeface="Montserrat Medium"/>
              <a:ea typeface="Montserrat Medium"/>
              <a:cs typeface="Montserrat Medium"/>
              <a:sym typeface="Montserrat Medium"/>
            </a:endParaRPr>
          </a:p>
          <a:p>
            <a:pPr indent="0" lvl="0" marL="0" rtl="0" algn="l">
              <a:spcBef>
                <a:spcPts val="0"/>
              </a:spcBef>
              <a:spcAft>
                <a:spcPts val="0"/>
              </a:spcAft>
              <a:buNone/>
            </a:pPr>
            <a:r>
              <a:rPr lang="fr-FR" sz="1100">
                <a:latin typeface="Montserrat Medium"/>
                <a:ea typeface="Montserrat Medium"/>
                <a:cs typeface="Montserrat Medium"/>
                <a:sym typeface="Montserrat Medium"/>
              </a:rPr>
              <a:t>Formulaire de demande d’autorisation au format éditable</a:t>
            </a:r>
            <a:endParaRPr sz="1100">
              <a:latin typeface="Montserrat Medium"/>
              <a:ea typeface="Montserrat Medium"/>
              <a:cs typeface="Montserrat Medium"/>
              <a:sym typeface="Montserrat Medium"/>
            </a:endParaRPr>
          </a:p>
          <a:p>
            <a:pPr indent="0" lvl="0" marL="0" rtl="0" algn="l">
              <a:spcBef>
                <a:spcPts val="0"/>
              </a:spcBef>
              <a:spcAft>
                <a:spcPts val="0"/>
              </a:spcAft>
              <a:buNone/>
            </a:pPr>
            <a:r>
              <a:t/>
            </a:r>
            <a:endParaRPr sz="1100">
              <a:latin typeface="Montserrat Medium"/>
              <a:ea typeface="Montserrat Medium"/>
              <a:cs typeface="Montserrat Medium"/>
              <a:sym typeface="Montserrat Medium"/>
            </a:endParaRPr>
          </a:p>
          <a:p>
            <a:pPr indent="0" lvl="0" marL="0" rtl="0" algn="l">
              <a:spcBef>
                <a:spcPts val="0"/>
              </a:spcBef>
              <a:spcAft>
                <a:spcPts val="0"/>
              </a:spcAft>
              <a:buNone/>
            </a:pPr>
            <a:r>
              <a:rPr lang="fr-FR" sz="1100">
                <a:latin typeface="Montserrat Medium"/>
                <a:ea typeface="Montserrat Medium"/>
                <a:cs typeface="Montserrat Medium"/>
                <a:sym typeface="Montserrat Medium"/>
              </a:rPr>
              <a:t>Support de l’atelier de présentation du référentiel CNIL et de la check-list EDS</a:t>
            </a:r>
            <a:endParaRPr sz="1100">
              <a:latin typeface="Montserrat Medium"/>
              <a:ea typeface="Montserrat Medium"/>
              <a:cs typeface="Montserrat Medium"/>
              <a:sym typeface="Montserrat Medium"/>
            </a:endParaRPr>
          </a:p>
          <a:p>
            <a:pPr indent="0" lvl="0" marL="0" rtl="0" algn="l">
              <a:spcBef>
                <a:spcPts val="0"/>
              </a:spcBef>
              <a:spcAft>
                <a:spcPts val="0"/>
              </a:spcAft>
              <a:buNone/>
            </a:pPr>
            <a:r>
              <a:t/>
            </a:r>
            <a:endParaRPr sz="1100">
              <a:latin typeface="Montserrat Medium"/>
              <a:ea typeface="Montserrat Medium"/>
              <a:cs typeface="Montserrat Medium"/>
              <a:sym typeface="Montserrat Medium"/>
            </a:endParaRPr>
          </a:p>
          <a:p>
            <a:pPr indent="0" lvl="0" marL="0" rtl="0" algn="l">
              <a:spcBef>
                <a:spcPts val="0"/>
              </a:spcBef>
              <a:spcAft>
                <a:spcPts val="0"/>
              </a:spcAft>
              <a:buNone/>
            </a:pPr>
            <a:r>
              <a:t/>
            </a:r>
            <a:endParaRPr sz="1100">
              <a:latin typeface="Montserrat Medium"/>
              <a:ea typeface="Montserrat Medium"/>
              <a:cs typeface="Montserrat Medium"/>
              <a:sym typeface="Montserrat Medium"/>
            </a:endParaRPr>
          </a:p>
          <a:p>
            <a:pPr indent="0" lvl="0" marL="0" rtl="0" algn="l">
              <a:spcBef>
                <a:spcPts val="0"/>
              </a:spcBef>
              <a:spcAft>
                <a:spcPts val="0"/>
              </a:spcAft>
              <a:buNone/>
            </a:pPr>
            <a:r>
              <a:t/>
            </a:r>
            <a:endParaRPr sz="1100">
              <a:latin typeface="Montserrat Medium"/>
              <a:ea typeface="Montserrat Medium"/>
              <a:cs typeface="Montserrat Medium"/>
              <a:sym typeface="Montserrat Medium"/>
            </a:endParaRPr>
          </a:p>
          <a:p>
            <a:pPr indent="0" lvl="0" marL="0" rtl="0" algn="l">
              <a:spcBef>
                <a:spcPts val="0"/>
              </a:spcBef>
              <a:spcAft>
                <a:spcPts val="0"/>
              </a:spcAft>
              <a:buNone/>
            </a:pPr>
            <a:r>
              <a:t/>
            </a:r>
            <a:endParaRPr sz="1100">
              <a:latin typeface="Montserrat Medium"/>
              <a:ea typeface="Montserrat Medium"/>
              <a:cs typeface="Montserrat Medium"/>
              <a:sym typeface="Montserrat Medium"/>
            </a:endParaRPr>
          </a:p>
        </p:txBody>
      </p:sp>
      <p:sp>
        <p:nvSpPr>
          <p:cNvPr id="630" name="Google Shape;630;p46"/>
          <p:cNvSpPr/>
          <p:nvPr/>
        </p:nvSpPr>
        <p:spPr>
          <a:xfrm>
            <a:off x="6633100" y="1384800"/>
            <a:ext cx="4797000" cy="1101000"/>
          </a:xfrm>
          <a:prstGeom prst="roundRect">
            <a:avLst>
              <a:gd fmla="val 1929" name="adj"/>
            </a:avLst>
          </a:prstGeom>
          <a:solidFill>
            <a:srgbClr val="F0EDF3"/>
          </a:solidFill>
          <a:ln cap="flat" cmpd="sng" w="19050">
            <a:solidFill>
              <a:srgbClr val="612491"/>
            </a:solidFill>
            <a:prstDash val="solid"/>
            <a:round/>
            <a:headEnd len="sm" w="sm" type="none"/>
            <a:tailEnd len="sm" w="sm" type="none"/>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200"/>
              <a:buFont typeface="Arial"/>
              <a:buNone/>
            </a:pPr>
            <a:r>
              <a:t/>
            </a:r>
            <a:endParaRPr sz="1000">
              <a:latin typeface="Montserrat"/>
              <a:ea typeface="Montserrat"/>
              <a:cs typeface="Montserrat"/>
              <a:sym typeface="Montserrat"/>
            </a:endParaRPr>
          </a:p>
        </p:txBody>
      </p:sp>
      <p:sp>
        <p:nvSpPr>
          <p:cNvPr id="631" name="Google Shape;631;p46"/>
          <p:cNvSpPr txBox="1"/>
          <p:nvPr/>
        </p:nvSpPr>
        <p:spPr>
          <a:xfrm>
            <a:off x="7516600" y="1197225"/>
            <a:ext cx="3030000" cy="403200"/>
          </a:xfrm>
          <a:prstGeom prst="rect">
            <a:avLst/>
          </a:prstGeom>
          <a:solidFill>
            <a:schemeClr val="lt1"/>
          </a:solidFill>
          <a:ln cap="flat" cmpd="sng" w="19050">
            <a:solidFill>
              <a:schemeClr val="lt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fr-FR" sz="1300">
                <a:solidFill>
                  <a:schemeClr val="lt2"/>
                </a:solidFill>
                <a:latin typeface="Montserrat"/>
                <a:ea typeface="Montserrat"/>
                <a:cs typeface="Montserrat"/>
                <a:sym typeface="Montserrat"/>
              </a:rPr>
              <a:t>Les tâches que je dois accomplir</a:t>
            </a:r>
            <a:endParaRPr b="1" sz="1300">
              <a:solidFill>
                <a:schemeClr val="lt2"/>
              </a:solidFill>
              <a:latin typeface="Montserrat"/>
              <a:ea typeface="Montserrat"/>
              <a:cs typeface="Montserrat"/>
              <a:sym typeface="Montserrat"/>
            </a:endParaRPr>
          </a:p>
        </p:txBody>
      </p:sp>
      <p:sp>
        <p:nvSpPr>
          <p:cNvPr id="632" name="Google Shape;632;p46"/>
          <p:cNvSpPr txBox="1"/>
          <p:nvPr/>
        </p:nvSpPr>
        <p:spPr>
          <a:xfrm>
            <a:off x="6693100" y="1689775"/>
            <a:ext cx="4594500" cy="680400"/>
          </a:xfrm>
          <a:prstGeom prst="rect">
            <a:avLst/>
          </a:prstGeom>
          <a:noFill/>
          <a:ln>
            <a:noFill/>
          </a:ln>
        </p:spPr>
        <p:txBody>
          <a:bodyPr anchorCtr="0" anchor="t" bIns="91425" lIns="91425" spcFirstLastPara="1" rIns="91425" wrap="square" tIns="91425">
            <a:noAutofit/>
          </a:bodyPr>
          <a:lstStyle/>
          <a:p>
            <a:pPr indent="-292100" lvl="0" marL="457200" rtl="0" algn="just">
              <a:spcBef>
                <a:spcPts val="0"/>
              </a:spcBef>
              <a:spcAft>
                <a:spcPts val="0"/>
              </a:spcAft>
              <a:buSzPts val="1000"/>
              <a:buFont typeface="Montserrat"/>
              <a:buChar char="●"/>
            </a:pPr>
            <a:r>
              <a:rPr lang="fr-FR" sz="1000">
                <a:latin typeface="Montserrat"/>
                <a:ea typeface="Montserrat"/>
                <a:cs typeface="Montserrat"/>
                <a:sym typeface="Montserrat"/>
              </a:rPr>
              <a:t>Évaluer le cadre réglementaire applicable et préparer le dossier à destination de la CNIL le cas échéant (engagement de conformité ou demande d’autorisation). </a:t>
            </a:r>
            <a:endParaRPr sz="1000">
              <a:latin typeface="Montserrat"/>
              <a:ea typeface="Montserrat"/>
              <a:cs typeface="Montserrat"/>
              <a:sym typeface="Montserrat"/>
            </a:endParaRPr>
          </a:p>
        </p:txBody>
      </p:sp>
      <p:pic>
        <p:nvPicPr>
          <p:cNvPr id="633" name="Google Shape;633;p46"/>
          <p:cNvPicPr preferRelativeResize="0"/>
          <p:nvPr/>
        </p:nvPicPr>
        <p:blipFill>
          <a:blip r:embed="rId3">
            <a:alphaModFix/>
          </a:blip>
          <a:stretch>
            <a:fillRect/>
          </a:stretch>
        </p:blipFill>
        <p:spPr>
          <a:xfrm>
            <a:off x="6845075" y="2796762"/>
            <a:ext cx="216026" cy="216026"/>
          </a:xfrm>
          <a:prstGeom prst="rect">
            <a:avLst/>
          </a:prstGeom>
          <a:noFill/>
          <a:ln>
            <a:noFill/>
          </a:ln>
        </p:spPr>
      </p:pic>
      <p:pic>
        <p:nvPicPr>
          <p:cNvPr id="634" name="Google Shape;634;p46"/>
          <p:cNvPicPr preferRelativeResize="0"/>
          <p:nvPr/>
        </p:nvPicPr>
        <p:blipFill>
          <a:blip r:embed="rId3">
            <a:alphaModFix/>
          </a:blip>
          <a:stretch>
            <a:fillRect/>
          </a:stretch>
        </p:blipFill>
        <p:spPr>
          <a:xfrm>
            <a:off x="6845075" y="3623662"/>
            <a:ext cx="216026" cy="216026"/>
          </a:xfrm>
          <a:prstGeom prst="rect">
            <a:avLst/>
          </a:prstGeom>
          <a:noFill/>
          <a:ln>
            <a:noFill/>
          </a:ln>
        </p:spPr>
      </p:pic>
      <p:sp>
        <p:nvSpPr>
          <p:cNvPr id="635" name="Google Shape;635;p46"/>
          <p:cNvSpPr/>
          <p:nvPr/>
        </p:nvSpPr>
        <p:spPr>
          <a:xfrm>
            <a:off x="1163325" y="1362600"/>
            <a:ext cx="5121900" cy="2153100"/>
          </a:xfrm>
          <a:prstGeom prst="roundRect">
            <a:avLst>
              <a:gd fmla="val 1929" name="adj"/>
            </a:avLst>
          </a:prstGeom>
          <a:solidFill>
            <a:srgbClr val="F0EDF3"/>
          </a:solidFill>
          <a:ln>
            <a:noFill/>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200"/>
              <a:buFont typeface="Arial"/>
              <a:buNone/>
            </a:pPr>
            <a:r>
              <a:t/>
            </a:r>
            <a:endParaRPr sz="1000">
              <a:latin typeface="Montserrat"/>
              <a:ea typeface="Montserrat"/>
              <a:cs typeface="Montserrat"/>
              <a:sym typeface="Montserrat"/>
            </a:endParaRPr>
          </a:p>
        </p:txBody>
      </p:sp>
      <p:sp>
        <p:nvSpPr>
          <p:cNvPr id="636" name="Google Shape;636;p46"/>
          <p:cNvSpPr/>
          <p:nvPr/>
        </p:nvSpPr>
        <p:spPr>
          <a:xfrm>
            <a:off x="598675" y="2024700"/>
            <a:ext cx="881400" cy="828900"/>
          </a:xfrm>
          <a:prstGeom prst="ellipse">
            <a:avLst/>
          </a:prstGeom>
          <a:solidFill>
            <a:schemeClr val="lt1"/>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37" name="Google Shape;637;p46"/>
          <p:cNvSpPr/>
          <p:nvPr/>
        </p:nvSpPr>
        <p:spPr>
          <a:xfrm>
            <a:off x="598675" y="4507800"/>
            <a:ext cx="881400" cy="828900"/>
          </a:xfrm>
          <a:prstGeom prst="ellipse">
            <a:avLst/>
          </a:prstGeom>
          <a:solidFill>
            <a:schemeClr val="lt1"/>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638" name="Google Shape;638;p46"/>
          <p:cNvPicPr preferRelativeResize="0"/>
          <p:nvPr/>
        </p:nvPicPr>
        <p:blipFill>
          <a:blip r:embed="rId4">
            <a:alphaModFix/>
          </a:blip>
          <a:stretch>
            <a:fillRect/>
          </a:stretch>
        </p:blipFill>
        <p:spPr>
          <a:xfrm>
            <a:off x="781825" y="2181600"/>
            <a:ext cx="515100" cy="515100"/>
          </a:xfrm>
          <a:prstGeom prst="rect">
            <a:avLst/>
          </a:prstGeom>
          <a:noFill/>
          <a:ln>
            <a:noFill/>
          </a:ln>
        </p:spPr>
      </p:pic>
      <p:pic>
        <p:nvPicPr>
          <p:cNvPr id="639" name="Google Shape;639;p46"/>
          <p:cNvPicPr preferRelativeResize="0"/>
          <p:nvPr/>
        </p:nvPicPr>
        <p:blipFill>
          <a:blip r:embed="rId5">
            <a:alphaModFix/>
          </a:blip>
          <a:stretch>
            <a:fillRect/>
          </a:stretch>
        </p:blipFill>
        <p:spPr>
          <a:xfrm>
            <a:off x="781825" y="4664700"/>
            <a:ext cx="515100" cy="515100"/>
          </a:xfrm>
          <a:prstGeom prst="rect">
            <a:avLst/>
          </a:prstGeom>
          <a:noFill/>
          <a:ln>
            <a:noFill/>
          </a:ln>
        </p:spPr>
      </p:pic>
      <p:sp>
        <p:nvSpPr>
          <p:cNvPr id="640" name="Google Shape;640;p46"/>
          <p:cNvSpPr txBox="1"/>
          <p:nvPr/>
        </p:nvSpPr>
        <p:spPr>
          <a:xfrm>
            <a:off x="1403875" y="1305725"/>
            <a:ext cx="4869300" cy="1732800"/>
          </a:xfrm>
          <a:prstGeom prst="rect">
            <a:avLst/>
          </a:prstGeom>
          <a:noFill/>
          <a:ln>
            <a:noFill/>
          </a:ln>
        </p:spPr>
        <p:txBody>
          <a:bodyPr anchorCtr="0" anchor="t" bIns="91425" lIns="91425" spcFirstLastPara="1" rIns="91425" wrap="square" tIns="91425">
            <a:noAutofit/>
          </a:bodyPr>
          <a:lstStyle/>
          <a:p>
            <a:pPr indent="-292100" lvl="0" marL="292100" rtl="0" algn="just">
              <a:spcBef>
                <a:spcPts val="0"/>
              </a:spcBef>
              <a:spcAft>
                <a:spcPts val="0"/>
              </a:spcAft>
              <a:buClr>
                <a:schemeClr val="lt2"/>
              </a:buClr>
              <a:buSzPts val="1600"/>
              <a:buFont typeface="Noto Sans Symbols"/>
              <a:buChar char="▪"/>
            </a:pPr>
            <a:r>
              <a:rPr lang="fr-FR" sz="1200">
                <a:solidFill>
                  <a:schemeClr val="lt2"/>
                </a:solidFill>
                <a:latin typeface="Montserrat"/>
                <a:ea typeface="Montserrat"/>
                <a:cs typeface="Montserrat"/>
                <a:sym typeface="Montserrat"/>
              </a:rPr>
              <a:t>La checklist permet d’</a:t>
            </a:r>
            <a:r>
              <a:rPr b="1" lang="fr-FR" sz="1200">
                <a:solidFill>
                  <a:schemeClr val="lt2"/>
                </a:solidFill>
                <a:latin typeface="Montserrat"/>
                <a:ea typeface="Montserrat"/>
                <a:cs typeface="Montserrat"/>
                <a:sym typeface="Montserrat"/>
              </a:rPr>
              <a:t>évaluer la conformité de l’EDS au référentiel “entrepôt de données de santé” </a:t>
            </a:r>
            <a:r>
              <a:rPr lang="fr-FR" sz="1200">
                <a:solidFill>
                  <a:schemeClr val="lt2"/>
                </a:solidFill>
                <a:latin typeface="Montserrat"/>
                <a:ea typeface="Montserrat"/>
                <a:cs typeface="Montserrat"/>
                <a:sym typeface="Montserrat"/>
              </a:rPr>
              <a:t>de la CNIL. </a:t>
            </a:r>
            <a:endParaRPr sz="1200">
              <a:solidFill>
                <a:schemeClr val="lt2"/>
              </a:solidFill>
              <a:latin typeface="Montserrat"/>
              <a:ea typeface="Montserrat"/>
              <a:cs typeface="Montserrat"/>
              <a:sym typeface="Montserrat"/>
            </a:endParaRPr>
          </a:p>
          <a:p>
            <a:pPr indent="-292100" lvl="0" marL="292100" rtl="0" algn="just">
              <a:spcBef>
                <a:spcPts val="0"/>
              </a:spcBef>
              <a:spcAft>
                <a:spcPts val="0"/>
              </a:spcAft>
              <a:buClr>
                <a:schemeClr val="lt2"/>
              </a:buClr>
              <a:buSzPts val="1600"/>
              <a:buFont typeface="Noto Sans Symbols"/>
              <a:buChar char="▪"/>
            </a:pPr>
            <a:r>
              <a:rPr lang="fr-FR" sz="1200">
                <a:solidFill>
                  <a:schemeClr val="lt2"/>
                </a:solidFill>
                <a:latin typeface="Montserrat"/>
                <a:ea typeface="Montserrat"/>
                <a:cs typeface="Montserrat"/>
                <a:sym typeface="Montserrat"/>
              </a:rPr>
              <a:t>En cas de </a:t>
            </a:r>
            <a:r>
              <a:rPr b="1" lang="fr-FR" sz="1200">
                <a:solidFill>
                  <a:schemeClr val="lt2"/>
                </a:solidFill>
                <a:latin typeface="Montserrat"/>
                <a:ea typeface="Montserrat"/>
                <a:cs typeface="Montserrat"/>
                <a:sym typeface="Montserrat"/>
              </a:rPr>
              <a:t>conformité</a:t>
            </a:r>
            <a:r>
              <a:rPr lang="fr-FR" sz="1200">
                <a:solidFill>
                  <a:schemeClr val="lt2"/>
                </a:solidFill>
                <a:latin typeface="Montserrat"/>
                <a:ea typeface="Montserrat"/>
                <a:cs typeface="Montserrat"/>
                <a:sym typeface="Montserrat"/>
              </a:rPr>
              <a:t>, un engagement de conformité est à compléter sur le site de la CNIL et la </a:t>
            </a:r>
            <a:r>
              <a:rPr b="1" lang="fr-FR" sz="1200">
                <a:solidFill>
                  <a:schemeClr val="lt2"/>
                </a:solidFill>
                <a:latin typeface="Montserrat"/>
                <a:ea typeface="Montserrat"/>
                <a:cs typeface="Montserrat"/>
                <a:sym typeface="Montserrat"/>
              </a:rPr>
              <a:t>checklist renseignée </a:t>
            </a:r>
            <a:r>
              <a:rPr lang="fr-FR" sz="1200">
                <a:solidFill>
                  <a:schemeClr val="lt2"/>
                </a:solidFill>
                <a:latin typeface="Montserrat"/>
                <a:ea typeface="Montserrat"/>
                <a:cs typeface="Montserrat"/>
                <a:sym typeface="Montserrat"/>
              </a:rPr>
              <a:t>constitue un</a:t>
            </a:r>
            <a:r>
              <a:rPr b="1" lang="fr-FR" sz="1200">
                <a:solidFill>
                  <a:schemeClr val="lt2"/>
                </a:solidFill>
                <a:latin typeface="Montserrat"/>
                <a:ea typeface="Montserrat"/>
                <a:cs typeface="Montserrat"/>
                <a:sym typeface="Montserrat"/>
              </a:rPr>
              <a:t> document à conserver en interne en cas de contrôle</a:t>
            </a:r>
            <a:r>
              <a:rPr lang="fr-FR" sz="1200">
                <a:solidFill>
                  <a:schemeClr val="lt2"/>
                </a:solidFill>
                <a:latin typeface="Montserrat"/>
                <a:ea typeface="Montserrat"/>
                <a:cs typeface="Montserrat"/>
                <a:sym typeface="Montserrat"/>
              </a:rPr>
              <a:t>.</a:t>
            </a:r>
            <a:endParaRPr b="1" sz="1200">
              <a:solidFill>
                <a:schemeClr val="lt2"/>
              </a:solidFill>
              <a:latin typeface="Montserrat"/>
              <a:ea typeface="Montserrat"/>
              <a:cs typeface="Montserrat"/>
              <a:sym typeface="Montserrat"/>
            </a:endParaRPr>
          </a:p>
          <a:p>
            <a:pPr indent="-292100" lvl="0" marL="292100" rtl="0" algn="just">
              <a:spcBef>
                <a:spcPts val="0"/>
              </a:spcBef>
              <a:spcAft>
                <a:spcPts val="0"/>
              </a:spcAft>
              <a:buClr>
                <a:schemeClr val="lt2"/>
              </a:buClr>
              <a:buSzPts val="1600"/>
              <a:buFont typeface="Noto Sans Symbols"/>
              <a:buChar char="▪"/>
            </a:pPr>
            <a:r>
              <a:rPr lang="fr-FR" sz="1200">
                <a:solidFill>
                  <a:schemeClr val="lt2"/>
                </a:solidFill>
                <a:latin typeface="Montserrat"/>
                <a:ea typeface="Montserrat"/>
                <a:cs typeface="Montserrat"/>
                <a:sym typeface="Montserrat"/>
              </a:rPr>
              <a:t>En cas de </a:t>
            </a:r>
            <a:r>
              <a:rPr b="1" lang="fr-FR" sz="1200">
                <a:solidFill>
                  <a:schemeClr val="lt2"/>
                </a:solidFill>
                <a:latin typeface="Montserrat"/>
                <a:ea typeface="Montserrat"/>
                <a:cs typeface="Montserrat"/>
                <a:sym typeface="Montserrat"/>
              </a:rPr>
              <a:t>non conformité</a:t>
            </a:r>
            <a:r>
              <a:rPr lang="fr-FR" sz="1200">
                <a:solidFill>
                  <a:schemeClr val="lt2"/>
                </a:solidFill>
                <a:latin typeface="Montserrat"/>
                <a:ea typeface="Montserrat"/>
                <a:cs typeface="Montserrat"/>
                <a:sym typeface="Montserrat"/>
              </a:rPr>
              <a:t>, une </a:t>
            </a:r>
            <a:r>
              <a:rPr b="1" lang="fr-FR" sz="1200">
                <a:solidFill>
                  <a:schemeClr val="lt2"/>
                </a:solidFill>
                <a:latin typeface="Montserrat"/>
                <a:ea typeface="Montserrat"/>
                <a:cs typeface="Montserrat"/>
                <a:sym typeface="Montserrat"/>
              </a:rPr>
              <a:t>demande d’autorisation</a:t>
            </a:r>
            <a:r>
              <a:rPr lang="fr-FR" sz="1200">
                <a:solidFill>
                  <a:schemeClr val="lt2"/>
                </a:solidFill>
                <a:latin typeface="Montserrat"/>
                <a:ea typeface="Montserrat"/>
                <a:cs typeface="Montserrat"/>
                <a:sym typeface="Montserrat"/>
              </a:rPr>
              <a:t> est à déposer auprès de la CNIL. Même dans ce cas,  il est conseillé par cette dernière de </a:t>
            </a:r>
            <a:r>
              <a:rPr b="1" lang="fr-FR" sz="1200">
                <a:solidFill>
                  <a:schemeClr val="lt2"/>
                </a:solidFill>
                <a:latin typeface="Montserrat"/>
                <a:ea typeface="Montserrat"/>
                <a:cs typeface="Montserrat"/>
                <a:sym typeface="Montserrat"/>
              </a:rPr>
              <a:t>renseigner la checklist </a:t>
            </a:r>
            <a:r>
              <a:rPr lang="fr-FR" sz="1200">
                <a:solidFill>
                  <a:schemeClr val="lt2"/>
                </a:solidFill>
                <a:latin typeface="Montserrat"/>
                <a:ea typeface="Montserrat"/>
                <a:cs typeface="Montserrat"/>
                <a:sym typeface="Montserrat"/>
              </a:rPr>
              <a:t>et </a:t>
            </a:r>
            <a:r>
              <a:rPr b="1" lang="fr-FR" sz="1200">
                <a:solidFill>
                  <a:schemeClr val="lt2"/>
                </a:solidFill>
                <a:latin typeface="Montserrat"/>
                <a:ea typeface="Montserrat"/>
                <a:cs typeface="Montserrat"/>
                <a:sym typeface="Montserrat"/>
              </a:rPr>
              <a:t>documenter/justifier les écarts au référentiel.</a:t>
            </a:r>
            <a:endParaRPr>
              <a:solidFill>
                <a:schemeClr val="lt2"/>
              </a:solidFill>
            </a:endParaRPr>
          </a:p>
          <a:p>
            <a:pPr indent="0" lvl="0" marL="0" rtl="0" algn="l">
              <a:spcBef>
                <a:spcPts val="0"/>
              </a:spcBef>
              <a:spcAft>
                <a:spcPts val="0"/>
              </a:spcAft>
              <a:buNone/>
            </a:pPr>
            <a:r>
              <a:t/>
            </a:r>
            <a:endParaRPr/>
          </a:p>
        </p:txBody>
      </p:sp>
      <p:pic>
        <p:nvPicPr>
          <p:cNvPr id="641" name="Google Shape;641;p46"/>
          <p:cNvPicPr preferRelativeResize="0"/>
          <p:nvPr/>
        </p:nvPicPr>
        <p:blipFill>
          <a:blip r:embed="rId3">
            <a:alphaModFix/>
          </a:blip>
          <a:stretch>
            <a:fillRect/>
          </a:stretch>
        </p:blipFill>
        <p:spPr>
          <a:xfrm>
            <a:off x="6845075" y="4129562"/>
            <a:ext cx="216026" cy="216026"/>
          </a:xfrm>
          <a:prstGeom prst="rect">
            <a:avLst/>
          </a:prstGeom>
          <a:noFill/>
          <a:ln>
            <a:noFill/>
          </a:ln>
        </p:spPr>
      </p:pic>
      <p:sp>
        <p:nvSpPr>
          <p:cNvPr id="642" name="Google Shape;642;p46"/>
          <p:cNvSpPr/>
          <p:nvPr/>
        </p:nvSpPr>
        <p:spPr>
          <a:xfrm>
            <a:off x="6645150" y="4850350"/>
            <a:ext cx="4797000" cy="1567500"/>
          </a:xfrm>
          <a:prstGeom prst="roundRect">
            <a:avLst>
              <a:gd fmla="val 12679" name="adj"/>
            </a:avLst>
          </a:prstGeom>
          <a:solidFill>
            <a:schemeClr val="accent1"/>
          </a:solidFill>
          <a:ln>
            <a:noFill/>
          </a:ln>
          <a:effectLst>
            <a:outerShdw blurRad="57150" rotWithShape="0" algn="bl" dir="5400000" dist="19050">
              <a:srgbClr val="000000">
                <a:alpha val="49800"/>
              </a:srgbClr>
            </a:outerShdw>
          </a:effectLst>
        </p:spPr>
        <p:txBody>
          <a:bodyPr anchorCtr="0" anchor="ctr" bIns="18000" lIns="18000" spcFirstLastPara="1" rIns="18000" wrap="square" tIns="18000">
            <a:noAutofit/>
          </a:bodyPr>
          <a:lstStyle/>
          <a:p>
            <a:pPr indent="0" lvl="0" marL="457200" marR="0" rtl="0" algn="l">
              <a:lnSpc>
                <a:spcPct val="100000"/>
              </a:lnSpc>
              <a:spcBef>
                <a:spcPts val="0"/>
              </a:spcBef>
              <a:spcAft>
                <a:spcPts val="0"/>
              </a:spcAft>
              <a:buNone/>
            </a:pPr>
            <a:r>
              <a:t/>
            </a:r>
            <a:endParaRPr sz="1100">
              <a:solidFill>
                <a:schemeClr val="dk1"/>
              </a:solidFill>
              <a:latin typeface="Montserrat"/>
              <a:ea typeface="Montserrat"/>
              <a:cs typeface="Montserrat"/>
              <a:sym typeface="Montserrat"/>
            </a:endParaRPr>
          </a:p>
          <a:p>
            <a:pPr indent="0" lvl="0" marL="304800" marR="0" rtl="0" algn="l">
              <a:lnSpc>
                <a:spcPct val="115000"/>
              </a:lnSpc>
              <a:spcBef>
                <a:spcPts val="0"/>
              </a:spcBef>
              <a:spcAft>
                <a:spcPts val="0"/>
              </a:spcAft>
              <a:buClr>
                <a:srgbClr val="000000"/>
              </a:buClr>
              <a:buSzPts val="1600"/>
              <a:buFont typeface="Arial"/>
              <a:buNone/>
            </a:pPr>
            <a:r>
              <a:t/>
            </a:r>
            <a:endParaRPr b="1" i="0" sz="1600" u="none" cap="none" strike="noStrike">
              <a:solidFill>
                <a:schemeClr val="dk1"/>
              </a:solidFill>
              <a:latin typeface="Montserrat"/>
              <a:ea typeface="Montserrat"/>
              <a:cs typeface="Montserrat"/>
              <a:sym typeface="Montserrat"/>
            </a:endParaRPr>
          </a:p>
        </p:txBody>
      </p:sp>
      <p:pic>
        <p:nvPicPr>
          <p:cNvPr id="643" name="Google Shape;643;p46"/>
          <p:cNvPicPr preferRelativeResize="0"/>
          <p:nvPr/>
        </p:nvPicPr>
        <p:blipFill>
          <a:blip r:embed="rId6">
            <a:alphaModFix/>
          </a:blip>
          <a:stretch>
            <a:fillRect/>
          </a:stretch>
        </p:blipFill>
        <p:spPr>
          <a:xfrm>
            <a:off x="11116900" y="4664701"/>
            <a:ext cx="515100" cy="515100"/>
          </a:xfrm>
          <a:prstGeom prst="rect">
            <a:avLst/>
          </a:prstGeom>
          <a:noFill/>
          <a:ln>
            <a:noFill/>
          </a:ln>
        </p:spPr>
      </p:pic>
      <p:sp>
        <p:nvSpPr>
          <p:cNvPr id="644" name="Google Shape;644;p46"/>
          <p:cNvSpPr txBox="1"/>
          <p:nvPr/>
        </p:nvSpPr>
        <p:spPr>
          <a:xfrm>
            <a:off x="6782150" y="4865150"/>
            <a:ext cx="4512300" cy="1567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FR" sz="1100">
                <a:solidFill>
                  <a:schemeClr val="dk1"/>
                </a:solidFill>
                <a:latin typeface="Montserrat SemiBold"/>
                <a:ea typeface="Montserrat SemiBold"/>
                <a:cs typeface="Montserrat SemiBold"/>
                <a:sym typeface="Montserrat SemiBold"/>
              </a:rPr>
              <a:t>Certains EDS ne sont pas visés par le référentiel CNIL</a:t>
            </a:r>
            <a:r>
              <a:rPr lang="fr-FR" sz="1100">
                <a:solidFill>
                  <a:schemeClr val="dk1"/>
                </a:solidFill>
                <a:latin typeface="Montserrat"/>
                <a:ea typeface="Montserrat"/>
                <a:cs typeface="Montserrat"/>
                <a:sym typeface="Montserrat"/>
              </a:rPr>
              <a:t> et doivent passer par une procédure d’autorisation classique. Il s’agit par exemple : </a:t>
            </a:r>
            <a:endParaRPr sz="1100">
              <a:solidFill>
                <a:schemeClr val="dk1"/>
              </a:solidFill>
              <a:latin typeface="Montserrat"/>
              <a:ea typeface="Montserrat"/>
              <a:cs typeface="Montserrat"/>
              <a:sym typeface="Montserrat"/>
            </a:endParaRPr>
          </a:p>
          <a:p>
            <a:pPr indent="-298450" lvl="0" marL="457200" rtl="0" algn="l">
              <a:spcBef>
                <a:spcPts val="0"/>
              </a:spcBef>
              <a:spcAft>
                <a:spcPts val="0"/>
              </a:spcAft>
              <a:buClr>
                <a:schemeClr val="dk1"/>
              </a:buClr>
              <a:buSzPts val="1100"/>
              <a:buFont typeface="Montserrat"/>
              <a:buChar char="-"/>
            </a:pPr>
            <a:r>
              <a:rPr lang="fr-FR" sz="1100">
                <a:solidFill>
                  <a:schemeClr val="dk1"/>
                </a:solidFill>
                <a:latin typeface="Montserrat"/>
                <a:ea typeface="Montserrat"/>
                <a:cs typeface="Montserrat"/>
                <a:sym typeface="Montserrat"/>
              </a:rPr>
              <a:t>Des EDS</a:t>
            </a:r>
            <a:r>
              <a:rPr lang="fr-FR" sz="1100">
                <a:solidFill>
                  <a:schemeClr val="dk1"/>
                </a:solidFill>
                <a:latin typeface="Montserrat SemiBold"/>
                <a:ea typeface="Montserrat SemiBold"/>
                <a:cs typeface="Montserrat SemiBold"/>
                <a:sym typeface="Montserrat SemiBold"/>
              </a:rPr>
              <a:t> appariés avec la base principale du SNDS</a:t>
            </a:r>
            <a:endParaRPr sz="1100">
              <a:solidFill>
                <a:schemeClr val="dk1"/>
              </a:solidFill>
              <a:latin typeface="Montserrat SemiBold"/>
              <a:ea typeface="Montserrat SemiBold"/>
              <a:cs typeface="Montserrat SemiBold"/>
              <a:sym typeface="Montserrat SemiBold"/>
            </a:endParaRPr>
          </a:p>
          <a:p>
            <a:pPr indent="-298450" lvl="0" marL="457200" rtl="0" algn="l">
              <a:spcBef>
                <a:spcPts val="0"/>
              </a:spcBef>
              <a:spcAft>
                <a:spcPts val="0"/>
              </a:spcAft>
              <a:buClr>
                <a:schemeClr val="dk1"/>
              </a:buClr>
              <a:buSzPts val="1100"/>
              <a:buFont typeface="Montserrat"/>
              <a:buChar char="-"/>
            </a:pPr>
            <a:r>
              <a:rPr lang="fr-FR" sz="1100">
                <a:solidFill>
                  <a:schemeClr val="dk1"/>
                </a:solidFill>
                <a:latin typeface="Montserrat"/>
                <a:ea typeface="Montserrat"/>
                <a:cs typeface="Montserrat"/>
                <a:sym typeface="Montserrat"/>
              </a:rPr>
              <a:t>Des EDS dans lesquels sont présentes des </a:t>
            </a:r>
            <a:r>
              <a:rPr lang="fr-FR" sz="1100">
                <a:solidFill>
                  <a:schemeClr val="dk1"/>
                </a:solidFill>
                <a:latin typeface="Montserrat SemiBold"/>
                <a:ea typeface="Montserrat SemiBold"/>
                <a:cs typeface="Montserrat SemiBold"/>
                <a:sym typeface="Montserrat SemiBold"/>
              </a:rPr>
              <a:t>données nominatives</a:t>
            </a:r>
            <a:endParaRPr sz="1100">
              <a:solidFill>
                <a:schemeClr val="dk1"/>
              </a:solidFill>
              <a:latin typeface="Montserrat SemiBold"/>
              <a:ea typeface="Montserrat SemiBold"/>
              <a:cs typeface="Montserrat SemiBold"/>
              <a:sym typeface="Montserrat SemiBold"/>
            </a:endParaRPr>
          </a:p>
          <a:p>
            <a:pPr indent="-298450" lvl="0" marL="457200" rtl="0" algn="l">
              <a:spcBef>
                <a:spcPts val="0"/>
              </a:spcBef>
              <a:spcAft>
                <a:spcPts val="0"/>
              </a:spcAft>
              <a:buClr>
                <a:schemeClr val="dk1"/>
              </a:buClr>
              <a:buSzPts val="1100"/>
              <a:buFont typeface="Montserrat"/>
              <a:buChar char="-"/>
            </a:pPr>
            <a:r>
              <a:rPr lang="fr-FR" sz="1100">
                <a:solidFill>
                  <a:schemeClr val="dk1"/>
                </a:solidFill>
                <a:latin typeface="Montserrat"/>
                <a:ea typeface="Montserrat"/>
                <a:cs typeface="Montserrat"/>
                <a:sym typeface="Montserrat"/>
              </a:rPr>
              <a:t>Des EDS </a:t>
            </a:r>
            <a:r>
              <a:rPr lang="fr-FR" sz="1100">
                <a:solidFill>
                  <a:schemeClr val="dk1"/>
                </a:solidFill>
                <a:latin typeface="Montserrat SemiBold"/>
                <a:ea typeface="Montserrat SemiBold"/>
                <a:cs typeface="Montserrat SemiBold"/>
                <a:sym typeface="Montserrat SemiBold"/>
              </a:rPr>
              <a:t>mis en oeuvre par une société privée sur le fondement de son intérêt légitime</a:t>
            </a:r>
            <a:endParaRPr>
              <a:latin typeface="Montserrat SemiBold"/>
              <a:ea typeface="Montserrat SemiBold"/>
              <a:cs typeface="Montserrat SemiBold"/>
              <a:sym typeface="Montserrat SemiBol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9" name="Shape 649"/>
        <p:cNvGrpSpPr/>
        <p:nvPr/>
      </p:nvGrpSpPr>
      <p:grpSpPr>
        <a:xfrm>
          <a:off x="0" y="0"/>
          <a:ext cx="0" cy="0"/>
          <a:chOff x="0" y="0"/>
          <a:chExt cx="0" cy="0"/>
        </a:xfrm>
      </p:grpSpPr>
      <p:sp>
        <p:nvSpPr>
          <p:cNvPr id="650" name="Google Shape;650;p47"/>
          <p:cNvSpPr/>
          <p:nvPr/>
        </p:nvSpPr>
        <p:spPr>
          <a:xfrm>
            <a:off x="821250" y="1497525"/>
            <a:ext cx="4867200" cy="4160100"/>
          </a:xfrm>
          <a:prstGeom prst="rect">
            <a:avLst/>
          </a:prstGeom>
          <a:solidFill>
            <a:srgbClr val="F1F9F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400" u="none" cap="none" strike="noStrike">
              <a:solidFill>
                <a:srgbClr val="000000"/>
              </a:solidFill>
              <a:latin typeface="Arial"/>
              <a:ea typeface="Arial"/>
              <a:cs typeface="Arial"/>
              <a:sym typeface="Arial"/>
            </a:endParaRPr>
          </a:p>
        </p:txBody>
      </p:sp>
      <p:sp>
        <p:nvSpPr>
          <p:cNvPr id="651" name="Google Shape;651;p47"/>
          <p:cNvSpPr/>
          <p:nvPr/>
        </p:nvSpPr>
        <p:spPr>
          <a:xfrm>
            <a:off x="821243" y="1668601"/>
            <a:ext cx="4893300" cy="365100"/>
          </a:xfrm>
          <a:prstGeom prst="rect">
            <a:avLst/>
          </a:prstGeom>
          <a:solidFill>
            <a:srgbClr val="0097A7"/>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52" name="Google Shape;652;p47"/>
          <p:cNvSpPr txBox="1"/>
          <p:nvPr>
            <p:ph type="title"/>
          </p:nvPr>
        </p:nvSpPr>
        <p:spPr>
          <a:xfrm>
            <a:off x="838200" y="212725"/>
            <a:ext cx="10515600" cy="4374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fr-FR" sz="2500"/>
              <a:t>Zoom</a:t>
            </a:r>
            <a:r>
              <a:rPr lang="fr-FR" sz="2500"/>
              <a:t> sur l</a:t>
            </a:r>
            <a:r>
              <a:rPr lang="fr-FR" sz="2500"/>
              <a:t>es pièces du dossier - préciser le rôle des parties prenantes au sens du RGPD </a:t>
            </a:r>
            <a:endParaRPr sz="2500">
              <a:highlight>
                <a:srgbClr val="FFFF00"/>
              </a:highlight>
            </a:endParaRPr>
          </a:p>
        </p:txBody>
      </p:sp>
      <p:sp>
        <p:nvSpPr>
          <p:cNvPr id="653" name="Google Shape;653;p47"/>
          <p:cNvSpPr txBox="1"/>
          <p:nvPr>
            <p:ph idx="12" type="sldNum"/>
          </p:nvPr>
        </p:nvSpPr>
        <p:spPr>
          <a:xfrm>
            <a:off x="10838688" y="6356351"/>
            <a:ext cx="515100" cy="365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Clr>
                <a:srgbClr val="000000"/>
              </a:buClr>
              <a:buSzPts val="1200"/>
              <a:buFont typeface="Arial"/>
              <a:buNone/>
            </a:pPr>
            <a:fld id="{00000000-1234-1234-1234-123412341234}" type="slidenum">
              <a:rPr lang="fr-FR"/>
              <a:t>‹#›</a:t>
            </a:fld>
            <a:endParaRPr/>
          </a:p>
        </p:txBody>
      </p:sp>
      <p:sp>
        <p:nvSpPr>
          <p:cNvPr id="654" name="Google Shape;654;p47"/>
          <p:cNvSpPr/>
          <p:nvPr/>
        </p:nvSpPr>
        <p:spPr>
          <a:xfrm>
            <a:off x="856125" y="5770075"/>
            <a:ext cx="4867200" cy="612900"/>
          </a:xfrm>
          <a:prstGeom prst="roundRect">
            <a:avLst>
              <a:gd fmla="val 8576" name="adj"/>
            </a:avLst>
          </a:prstGeom>
          <a:solidFill>
            <a:srgbClr val="FFFFFF"/>
          </a:solidFill>
          <a:ln cap="flat" cmpd="sng" w="19050">
            <a:solidFill>
              <a:srgbClr val="612491"/>
            </a:solidFill>
            <a:prstDash val="solid"/>
            <a:round/>
            <a:headEnd len="sm" w="sm" type="none"/>
            <a:tailEnd len="sm" w="sm" type="none"/>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612491"/>
              </a:solidFill>
              <a:latin typeface="Montserrat"/>
              <a:ea typeface="Montserrat"/>
              <a:cs typeface="Montserrat"/>
              <a:sym typeface="Montserrat"/>
            </a:endParaRPr>
          </a:p>
        </p:txBody>
      </p:sp>
      <p:sp>
        <p:nvSpPr>
          <p:cNvPr id="655" name="Google Shape;655;p47"/>
          <p:cNvSpPr txBox="1"/>
          <p:nvPr/>
        </p:nvSpPr>
        <p:spPr>
          <a:xfrm>
            <a:off x="1446800" y="5903325"/>
            <a:ext cx="3980100" cy="51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FR" sz="1100">
                <a:latin typeface="Montserrat Medium"/>
                <a:ea typeface="Montserrat Medium"/>
                <a:cs typeface="Montserrat Medium"/>
                <a:sym typeface="Montserrat Medium"/>
              </a:rPr>
              <a:t>Plan de l’accord de responsabilité conjointe (co-RT) </a:t>
            </a:r>
            <a:endParaRPr sz="1100">
              <a:latin typeface="Montserrat Medium"/>
              <a:ea typeface="Montserrat Medium"/>
              <a:cs typeface="Montserrat Medium"/>
              <a:sym typeface="Montserrat Medium"/>
            </a:endParaRPr>
          </a:p>
        </p:txBody>
      </p:sp>
      <p:pic>
        <p:nvPicPr>
          <p:cNvPr id="656" name="Google Shape;656;p47"/>
          <p:cNvPicPr preferRelativeResize="0"/>
          <p:nvPr/>
        </p:nvPicPr>
        <p:blipFill>
          <a:blip r:embed="rId3">
            <a:alphaModFix/>
          </a:blip>
          <a:stretch>
            <a:fillRect/>
          </a:stretch>
        </p:blipFill>
        <p:spPr>
          <a:xfrm>
            <a:off x="1111925" y="5975450"/>
            <a:ext cx="216026" cy="216026"/>
          </a:xfrm>
          <a:prstGeom prst="rect">
            <a:avLst/>
          </a:prstGeom>
          <a:noFill/>
          <a:ln>
            <a:noFill/>
          </a:ln>
        </p:spPr>
      </p:pic>
      <p:sp>
        <p:nvSpPr>
          <p:cNvPr id="657" name="Google Shape;657;p47"/>
          <p:cNvSpPr txBox="1"/>
          <p:nvPr/>
        </p:nvSpPr>
        <p:spPr>
          <a:xfrm>
            <a:off x="4513732" y="4010008"/>
            <a:ext cx="391500" cy="260400"/>
          </a:xfrm>
          <a:prstGeom prst="rect">
            <a:avLst/>
          </a:prstGeom>
          <a:no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900"/>
              <a:buFont typeface="Arial"/>
              <a:buNone/>
            </a:pPr>
            <a:fld id="{00000000-1234-1234-1234-123412341234}" type="slidenum">
              <a:rPr b="1" i="0" lang="fr-FR" sz="900" u="none" cap="none" strike="noStrike">
                <a:solidFill>
                  <a:srgbClr val="FFFFFF"/>
                </a:solidFill>
                <a:latin typeface="Montserrat"/>
                <a:ea typeface="Montserrat"/>
                <a:cs typeface="Montserrat"/>
                <a:sym typeface="Montserrat"/>
              </a:rPr>
              <a:t>‹#›</a:t>
            </a:fld>
            <a:endParaRPr b="1" i="0" sz="900" u="none" cap="none" strike="noStrike">
              <a:solidFill>
                <a:srgbClr val="FFFFFF"/>
              </a:solidFill>
              <a:latin typeface="Montserrat"/>
              <a:ea typeface="Montserrat"/>
              <a:cs typeface="Montserrat"/>
              <a:sym typeface="Montserrat"/>
            </a:endParaRPr>
          </a:p>
        </p:txBody>
      </p:sp>
      <p:sp>
        <p:nvSpPr>
          <p:cNvPr id="658" name="Google Shape;658;p47"/>
          <p:cNvSpPr/>
          <p:nvPr/>
        </p:nvSpPr>
        <p:spPr>
          <a:xfrm>
            <a:off x="821255" y="1372125"/>
            <a:ext cx="4867200" cy="38700"/>
          </a:xfrm>
          <a:prstGeom prst="rect">
            <a:avLst/>
          </a:prstGeom>
          <a:solidFill>
            <a:srgbClr val="0097A7"/>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659" name="Google Shape;659;p47"/>
          <p:cNvSpPr txBox="1"/>
          <p:nvPr/>
        </p:nvSpPr>
        <p:spPr>
          <a:xfrm>
            <a:off x="856132" y="4010008"/>
            <a:ext cx="391500" cy="260400"/>
          </a:xfrm>
          <a:prstGeom prst="rect">
            <a:avLst/>
          </a:prstGeom>
          <a:no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900"/>
              <a:buFont typeface="Arial"/>
              <a:buNone/>
            </a:pPr>
            <a:fld id="{00000000-1234-1234-1234-123412341234}" type="slidenum">
              <a:rPr b="1" i="0" lang="fr-FR" sz="900" u="none" cap="none" strike="noStrike">
                <a:solidFill>
                  <a:srgbClr val="FFFFFF"/>
                </a:solidFill>
                <a:latin typeface="Montserrat"/>
                <a:ea typeface="Montserrat"/>
                <a:cs typeface="Montserrat"/>
                <a:sym typeface="Montserrat"/>
              </a:rPr>
              <a:t>‹#›</a:t>
            </a:fld>
            <a:endParaRPr b="1" i="0" sz="900" u="none" cap="none" strike="noStrike">
              <a:solidFill>
                <a:srgbClr val="FFFFFF"/>
              </a:solidFill>
              <a:latin typeface="Montserrat"/>
              <a:ea typeface="Montserrat"/>
              <a:cs typeface="Montserrat"/>
              <a:sym typeface="Montserrat"/>
            </a:endParaRPr>
          </a:p>
        </p:txBody>
      </p:sp>
      <p:sp>
        <p:nvSpPr>
          <p:cNvPr id="660" name="Google Shape;660;p47"/>
          <p:cNvSpPr/>
          <p:nvPr/>
        </p:nvSpPr>
        <p:spPr>
          <a:xfrm>
            <a:off x="2959775" y="914050"/>
            <a:ext cx="779100" cy="759300"/>
          </a:xfrm>
          <a:prstGeom prst="ellipse">
            <a:avLst/>
          </a:prstGeom>
          <a:solidFill>
            <a:srgbClr val="F1F9FB"/>
          </a:solidFill>
          <a:ln cap="flat" cmpd="sng" w="28575">
            <a:solidFill>
              <a:srgbClr val="03628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661" name="Google Shape;661;p47"/>
          <p:cNvSpPr txBox="1"/>
          <p:nvPr/>
        </p:nvSpPr>
        <p:spPr>
          <a:xfrm>
            <a:off x="735375" y="2188494"/>
            <a:ext cx="4867200" cy="2886000"/>
          </a:xfrm>
          <a:prstGeom prst="rect">
            <a:avLst/>
          </a:prstGeom>
          <a:noFill/>
          <a:ln>
            <a:noFill/>
          </a:ln>
        </p:spPr>
        <p:txBody>
          <a:bodyPr anchorCtr="0" anchor="t" bIns="34275" lIns="68575" spcFirstLastPara="1" rIns="68575" wrap="square" tIns="34275">
            <a:spAutoFit/>
          </a:bodyPr>
          <a:lstStyle/>
          <a:p>
            <a:pPr indent="-247650" lvl="0" marL="342900" marR="0" rtl="0" algn="just">
              <a:lnSpc>
                <a:spcPct val="100000"/>
              </a:lnSpc>
              <a:spcBef>
                <a:spcPts val="0"/>
              </a:spcBef>
              <a:spcAft>
                <a:spcPts val="0"/>
              </a:spcAft>
              <a:buClr>
                <a:srgbClr val="2B2F4D"/>
              </a:buClr>
              <a:buSzPts val="1300"/>
              <a:buFont typeface="Noto Sans"/>
              <a:buChar char="▪"/>
            </a:pPr>
            <a:r>
              <a:rPr lang="fr-FR" sz="1300">
                <a:solidFill>
                  <a:srgbClr val="1D7293"/>
                </a:solidFill>
                <a:latin typeface="Montserrat"/>
                <a:ea typeface="Montserrat"/>
                <a:cs typeface="Montserrat"/>
                <a:sym typeface="Montserrat"/>
              </a:rPr>
              <a:t>Selon la CNIL,</a:t>
            </a:r>
            <a:r>
              <a:rPr b="1" lang="fr-FR" sz="1300">
                <a:solidFill>
                  <a:srgbClr val="1D7293"/>
                </a:solidFill>
                <a:latin typeface="Montserrat"/>
                <a:ea typeface="Montserrat"/>
                <a:cs typeface="Montserrat"/>
                <a:sym typeface="Montserrat"/>
              </a:rPr>
              <a:t> </a:t>
            </a:r>
            <a:r>
              <a:rPr lang="fr-FR" sz="1300">
                <a:solidFill>
                  <a:srgbClr val="1D7293"/>
                </a:solidFill>
                <a:latin typeface="Montserrat SemiBold"/>
                <a:ea typeface="Montserrat SemiBold"/>
                <a:cs typeface="Montserrat SemiBold"/>
                <a:sym typeface="Montserrat SemiBold"/>
              </a:rPr>
              <a:t>l</a:t>
            </a:r>
            <a:r>
              <a:rPr lang="fr-FR" sz="1300">
                <a:solidFill>
                  <a:srgbClr val="1D7293"/>
                </a:solidFill>
                <a:latin typeface="Montserrat SemiBold"/>
                <a:ea typeface="Montserrat SemiBold"/>
                <a:cs typeface="Montserrat SemiBold"/>
                <a:sym typeface="Montserrat SemiBold"/>
              </a:rPr>
              <a:t>e responsable de traitement (RT) </a:t>
            </a:r>
            <a:r>
              <a:rPr lang="fr-FR" sz="1300">
                <a:solidFill>
                  <a:srgbClr val="1D7293"/>
                </a:solidFill>
                <a:latin typeface="Montserrat"/>
                <a:ea typeface="Montserrat"/>
                <a:cs typeface="Montserrat"/>
                <a:sym typeface="Montserrat"/>
              </a:rPr>
              <a:t>est la</a:t>
            </a:r>
            <a:r>
              <a:rPr b="1" lang="fr-FR" sz="1300">
                <a:solidFill>
                  <a:srgbClr val="1D7293"/>
                </a:solidFill>
                <a:latin typeface="Montserrat"/>
                <a:ea typeface="Montserrat"/>
                <a:cs typeface="Montserrat"/>
                <a:sym typeface="Montserrat"/>
              </a:rPr>
              <a:t> </a:t>
            </a:r>
            <a:r>
              <a:rPr lang="fr-FR" sz="1300">
                <a:solidFill>
                  <a:srgbClr val="1D7293"/>
                </a:solidFill>
                <a:latin typeface="Montserrat SemiBold"/>
                <a:ea typeface="Montserrat SemiBold"/>
                <a:cs typeface="Montserrat SemiBold"/>
                <a:sym typeface="Montserrat SemiBold"/>
              </a:rPr>
              <a:t>personne morale (entreprise, commune, etc.) ou physique </a:t>
            </a:r>
            <a:r>
              <a:rPr lang="fr-FR" sz="1300">
                <a:solidFill>
                  <a:srgbClr val="1D7293"/>
                </a:solidFill>
                <a:latin typeface="Montserrat"/>
                <a:ea typeface="Montserrat"/>
                <a:cs typeface="Montserrat"/>
                <a:sym typeface="Montserrat"/>
              </a:rPr>
              <a:t>qui détermine les </a:t>
            </a:r>
            <a:r>
              <a:rPr lang="fr-FR" sz="1300">
                <a:solidFill>
                  <a:srgbClr val="1D7293"/>
                </a:solidFill>
                <a:latin typeface="Montserrat SemiBold"/>
                <a:ea typeface="Montserrat SemiBold"/>
                <a:cs typeface="Montserrat SemiBold"/>
                <a:sym typeface="Montserrat SemiBold"/>
              </a:rPr>
              <a:t>finalités et les moyens d’un traitement, </a:t>
            </a:r>
            <a:r>
              <a:rPr lang="fr-FR" sz="1300">
                <a:solidFill>
                  <a:srgbClr val="1D7293"/>
                </a:solidFill>
                <a:latin typeface="Montserrat"/>
                <a:ea typeface="Montserrat"/>
                <a:cs typeface="Montserrat"/>
                <a:sym typeface="Montserrat"/>
              </a:rPr>
              <a:t>c’est à dire l’objectif et la façon de le réaliser. </a:t>
            </a:r>
            <a:br>
              <a:rPr lang="fr-FR" sz="1300">
                <a:solidFill>
                  <a:srgbClr val="1D7293"/>
                </a:solidFill>
                <a:latin typeface="Montserrat"/>
                <a:ea typeface="Montserrat"/>
                <a:cs typeface="Montserrat"/>
                <a:sym typeface="Montserrat"/>
              </a:rPr>
            </a:br>
            <a:endParaRPr sz="700">
              <a:solidFill>
                <a:srgbClr val="1D7293"/>
              </a:solidFill>
              <a:latin typeface="Montserrat"/>
              <a:ea typeface="Montserrat"/>
              <a:cs typeface="Montserrat"/>
              <a:sym typeface="Montserrat"/>
            </a:endParaRPr>
          </a:p>
          <a:p>
            <a:pPr indent="-247650" lvl="0" marL="342900" marR="0" rtl="0" algn="just">
              <a:lnSpc>
                <a:spcPct val="100000"/>
              </a:lnSpc>
              <a:spcBef>
                <a:spcPts val="0"/>
              </a:spcBef>
              <a:spcAft>
                <a:spcPts val="0"/>
              </a:spcAft>
              <a:buClr>
                <a:srgbClr val="2B2F4D"/>
              </a:buClr>
              <a:buSzPts val="1300"/>
              <a:buFont typeface="Noto Sans"/>
              <a:buChar char="▪"/>
            </a:pPr>
            <a:r>
              <a:rPr lang="fr-FR" sz="1300">
                <a:solidFill>
                  <a:srgbClr val="1D7293"/>
                </a:solidFill>
                <a:latin typeface="Montserrat"/>
                <a:ea typeface="Montserrat"/>
                <a:cs typeface="Montserrat"/>
                <a:sym typeface="Montserrat"/>
              </a:rPr>
              <a:t>Il est chargé de </a:t>
            </a:r>
            <a:r>
              <a:rPr lang="fr-FR" sz="1300">
                <a:solidFill>
                  <a:srgbClr val="1D7293"/>
                </a:solidFill>
                <a:latin typeface="Montserrat SemiBold"/>
                <a:ea typeface="Montserrat SemiBold"/>
                <a:cs typeface="Montserrat SemiBold"/>
                <a:sym typeface="Montserrat SemiBold"/>
              </a:rPr>
              <a:t>mettre en oeuvre une gouvernance pour chaque entrepôt</a:t>
            </a:r>
            <a:r>
              <a:rPr lang="fr-FR" sz="1300">
                <a:solidFill>
                  <a:srgbClr val="1D7293"/>
                </a:solidFill>
                <a:latin typeface="Montserrat"/>
                <a:ea typeface="Montserrat"/>
                <a:cs typeface="Montserrat"/>
                <a:sym typeface="Montserrat"/>
              </a:rPr>
              <a:t> qu’il constitue et d’</a:t>
            </a:r>
            <a:r>
              <a:rPr lang="fr-FR" sz="1300">
                <a:solidFill>
                  <a:srgbClr val="1D7293"/>
                </a:solidFill>
                <a:latin typeface="Montserrat SemiBold"/>
                <a:ea typeface="Montserrat SemiBold"/>
                <a:cs typeface="Montserrat SemiBold"/>
                <a:sym typeface="Montserrat SemiBold"/>
              </a:rPr>
              <a:t>accomplir les formalités déclaratives auprès de la CNIL</a:t>
            </a:r>
            <a:r>
              <a:rPr lang="fr-FR" sz="1300">
                <a:solidFill>
                  <a:srgbClr val="1D7293"/>
                </a:solidFill>
                <a:latin typeface="Montserrat"/>
                <a:ea typeface="Montserrat"/>
                <a:cs typeface="Montserrat"/>
                <a:sym typeface="Montserrat"/>
              </a:rPr>
              <a:t>. </a:t>
            </a:r>
            <a:br>
              <a:rPr lang="fr-FR" sz="1300">
                <a:solidFill>
                  <a:srgbClr val="1D7293"/>
                </a:solidFill>
                <a:latin typeface="Montserrat"/>
                <a:ea typeface="Montserrat"/>
                <a:cs typeface="Montserrat"/>
                <a:sym typeface="Montserrat"/>
              </a:rPr>
            </a:br>
            <a:endParaRPr sz="700">
              <a:solidFill>
                <a:srgbClr val="1D7293"/>
              </a:solidFill>
              <a:latin typeface="Montserrat"/>
              <a:ea typeface="Montserrat"/>
              <a:cs typeface="Montserrat"/>
              <a:sym typeface="Montserrat"/>
            </a:endParaRPr>
          </a:p>
          <a:p>
            <a:pPr indent="-247650" lvl="0" marL="342900" marR="0" rtl="0" algn="just">
              <a:lnSpc>
                <a:spcPct val="100000"/>
              </a:lnSpc>
              <a:spcBef>
                <a:spcPts val="0"/>
              </a:spcBef>
              <a:spcAft>
                <a:spcPts val="0"/>
              </a:spcAft>
              <a:buClr>
                <a:srgbClr val="1D7293"/>
              </a:buClr>
              <a:buSzPts val="1300"/>
              <a:buFont typeface="Montserrat"/>
              <a:buChar char="▪"/>
            </a:pPr>
            <a:r>
              <a:rPr lang="fr-FR" sz="1300">
                <a:solidFill>
                  <a:srgbClr val="1D7293"/>
                </a:solidFill>
                <a:latin typeface="Montserrat"/>
                <a:ea typeface="Montserrat"/>
                <a:cs typeface="Montserrat"/>
                <a:sym typeface="Montserrat"/>
              </a:rPr>
              <a:t>Lorsque </a:t>
            </a:r>
            <a:r>
              <a:rPr lang="fr-FR" sz="1300">
                <a:solidFill>
                  <a:srgbClr val="1D7293"/>
                </a:solidFill>
                <a:latin typeface="Montserrat SemiBold"/>
                <a:ea typeface="Montserrat SemiBold"/>
                <a:cs typeface="Montserrat SemiBold"/>
                <a:sym typeface="Montserrat SemiBold"/>
              </a:rPr>
              <a:t>deux responsables du traitement ou plus </a:t>
            </a:r>
            <a:r>
              <a:rPr lang="fr-FR" sz="1300">
                <a:solidFill>
                  <a:srgbClr val="1D7293"/>
                </a:solidFill>
                <a:latin typeface="Montserrat"/>
                <a:ea typeface="Montserrat"/>
                <a:cs typeface="Montserrat"/>
                <a:sym typeface="Montserrat"/>
              </a:rPr>
              <a:t>déterminent conjointement les finalités et les moyens du traitement, ils sont les </a:t>
            </a:r>
            <a:r>
              <a:rPr lang="fr-FR" sz="1300">
                <a:solidFill>
                  <a:srgbClr val="1D7293"/>
                </a:solidFill>
                <a:latin typeface="Montserrat SemiBold"/>
                <a:ea typeface="Montserrat SemiBold"/>
                <a:cs typeface="Montserrat SemiBold"/>
                <a:sym typeface="Montserrat SemiBold"/>
              </a:rPr>
              <a:t>responsables conjoints du traitement. </a:t>
            </a:r>
            <a:r>
              <a:rPr lang="fr-FR" sz="1300">
                <a:solidFill>
                  <a:srgbClr val="1D7293"/>
                </a:solidFill>
                <a:latin typeface="Montserrat"/>
                <a:ea typeface="Montserrat"/>
                <a:cs typeface="Montserrat"/>
                <a:sym typeface="Montserrat"/>
              </a:rPr>
              <a:t>Un</a:t>
            </a:r>
            <a:r>
              <a:rPr lang="fr-FR" sz="1300">
                <a:solidFill>
                  <a:srgbClr val="1D7293"/>
                </a:solidFill>
                <a:latin typeface="Montserrat SemiBold"/>
                <a:ea typeface="Montserrat SemiBold"/>
                <a:cs typeface="Montserrat SemiBold"/>
                <a:sym typeface="Montserrat SemiBold"/>
              </a:rPr>
              <a:t> accord définissant leurs responsabilités respectives </a:t>
            </a:r>
            <a:r>
              <a:rPr lang="fr-FR" sz="1300">
                <a:solidFill>
                  <a:srgbClr val="1D7293"/>
                </a:solidFill>
                <a:latin typeface="Montserrat"/>
                <a:ea typeface="Montserrat"/>
                <a:cs typeface="Montserrat"/>
                <a:sym typeface="Montserrat"/>
              </a:rPr>
              <a:t>doit être signé.</a:t>
            </a:r>
            <a:r>
              <a:rPr lang="fr-FR" sz="1300">
                <a:solidFill>
                  <a:srgbClr val="1D7293"/>
                </a:solidFill>
                <a:latin typeface="Montserrat SemiBold"/>
                <a:ea typeface="Montserrat SemiBold"/>
                <a:cs typeface="Montserrat SemiBold"/>
                <a:sym typeface="Montserrat SemiBold"/>
              </a:rPr>
              <a:t> </a:t>
            </a:r>
            <a:endParaRPr sz="1300">
              <a:solidFill>
                <a:srgbClr val="1D7293"/>
              </a:solidFill>
              <a:latin typeface="Montserrat SemiBold"/>
              <a:ea typeface="Montserrat SemiBold"/>
              <a:cs typeface="Montserrat SemiBold"/>
              <a:sym typeface="Montserrat SemiBold"/>
            </a:endParaRPr>
          </a:p>
        </p:txBody>
      </p:sp>
      <p:sp>
        <p:nvSpPr>
          <p:cNvPr id="662" name="Google Shape;662;p47"/>
          <p:cNvSpPr/>
          <p:nvPr/>
        </p:nvSpPr>
        <p:spPr>
          <a:xfrm>
            <a:off x="1114435" y="1676035"/>
            <a:ext cx="4312500" cy="3651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1" lang="fr-FR" sz="1500">
                <a:solidFill>
                  <a:srgbClr val="FFFFFF"/>
                </a:solidFill>
                <a:latin typeface="Montserrat"/>
                <a:ea typeface="Montserrat"/>
                <a:cs typeface="Montserrat"/>
                <a:sym typeface="Montserrat"/>
              </a:rPr>
              <a:t>Responsable de </a:t>
            </a:r>
            <a:r>
              <a:rPr b="1" lang="fr-FR" sz="1500">
                <a:solidFill>
                  <a:srgbClr val="FFFFFF"/>
                </a:solidFill>
                <a:latin typeface="Montserrat"/>
                <a:ea typeface="Montserrat"/>
                <a:cs typeface="Montserrat"/>
                <a:sym typeface="Montserrat"/>
              </a:rPr>
              <a:t>traitement</a:t>
            </a:r>
            <a:endParaRPr b="1" i="0" sz="1500" u="none" cap="none" strike="noStrike">
              <a:solidFill>
                <a:srgbClr val="FFFFFF"/>
              </a:solidFill>
              <a:latin typeface="Montserrat"/>
              <a:ea typeface="Montserrat"/>
              <a:cs typeface="Montserrat"/>
              <a:sym typeface="Montserrat"/>
            </a:endParaRPr>
          </a:p>
        </p:txBody>
      </p:sp>
      <p:sp>
        <p:nvSpPr>
          <p:cNvPr id="663" name="Google Shape;663;p47"/>
          <p:cNvSpPr/>
          <p:nvPr/>
        </p:nvSpPr>
        <p:spPr>
          <a:xfrm>
            <a:off x="6155250" y="1497525"/>
            <a:ext cx="4867200" cy="4885500"/>
          </a:xfrm>
          <a:prstGeom prst="rect">
            <a:avLst/>
          </a:prstGeom>
          <a:solidFill>
            <a:srgbClr val="F1F9F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400" u="none" cap="none" strike="noStrike">
              <a:solidFill>
                <a:srgbClr val="000000"/>
              </a:solidFill>
              <a:latin typeface="Arial"/>
              <a:ea typeface="Arial"/>
              <a:cs typeface="Arial"/>
              <a:sym typeface="Arial"/>
            </a:endParaRPr>
          </a:p>
        </p:txBody>
      </p:sp>
      <p:sp>
        <p:nvSpPr>
          <p:cNvPr id="664" name="Google Shape;664;p47"/>
          <p:cNvSpPr/>
          <p:nvPr/>
        </p:nvSpPr>
        <p:spPr>
          <a:xfrm>
            <a:off x="6155255" y="1372125"/>
            <a:ext cx="4867200" cy="38700"/>
          </a:xfrm>
          <a:prstGeom prst="rect">
            <a:avLst/>
          </a:prstGeom>
          <a:solidFill>
            <a:srgbClr val="0097A7"/>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665" name="Google Shape;665;p47"/>
          <p:cNvSpPr/>
          <p:nvPr/>
        </p:nvSpPr>
        <p:spPr>
          <a:xfrm>
            <a:off x="6155243" y="1668601"/>
            <a:ext cx="4893300" cy="365100"/>
          </a:xfrm>
          <a:prstGeom prst="rect">
            <a:avLst/>
          </a:prstGeom>
          <a:solidFill>
            <a:srgbClr val="0097A7"/>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66" name="Google Shape;666;p47"/>
          <p:cNvSpPr/>
          <p:nvPr/>
        </p:nvSpPr>
        <p:spPr>
          <a:xfrm>
            <a:off x="6448435" y="1676035"/>
            <a:ext cx="4312500" cy="3651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1" lang="fr-FR" sz="1500">
                <a:solidFill>
                  <a:srgbClr val="FFFFFF"/>
                </a:solidFill>
                <a:latin typeface="Montserrat"/>
                <a:ea typeface="Montserrat"/>
                <a:cs typeface="Montserrat"/>
                <a:sym typeface="Montserrat"/>
              </a:rPr>
              <a:t>Sous-traitant</a:t>
            </a:r>
            <a:endParaRPr b="1" i="0" sz="1500" u="none" cap="none" strike="noStrike">
              <a:solidFill>
                <a:srgbClr val="FFFFFF"/>
              </a:solidFill>
              <a:latin typeface="Montserrat"/>
              <a:ea typeface="Montserrat"/>
              <a:cs typeface="Montserrat"/>
              <a:sym typeface="Montserrat"/>
            </a:endParaRPr>
          </a:p>
        </p:txBody>
      </p:sp>
      <p:pic>
        <p:nvPicPr>
          <p:cNvPr id="667" name="Google Shape;667;p47"/>
          <p:cNvPicPr preferRelativeResize="0"/>
          <p:nvPr/>
        </p:nvPicPr>
        <p:blipFill rotWithShape="1">
          <a:blip r:embed="rId4">
            <a:alphaModFix/>
          </a:blip>
          <a:srcRect b="0" l="0" r="0" t="0"/>
          <a:stretch/>
        </p:blipFill>
        <p:spPr>
          <a:xfrm rot="3235156">
            <a:off x="404151" y="5446067"/>
            <a:ext cx="377018" cy="377018"/>
          </a:xfrm>
          <a:prstGeom prst="rect">
            <a:avLst/>
          </a:prstGeom>
          <a:noFill/>
          <a:ln>
            <a:noFill/>
          </a:ln>
        </p:spPr>
      </p:pic>
      <p:sp>
        <p:nvSpPr>
          <p:cNvPr id="668" name="Google Shape;668;p47"/>
          <p:cNvSpPr/>
          <p:nvPr/>
        </p:nvSpPr>
        <p:spPr>
          <a:xfrm>
            <a:off x="8215125" y="914050"/>
            <a:ext cx="779100" cy="759300"/>
          </a:xfrm>
          <a:prstGeom prst="ellipse">
            <a:avLst/>
          </a:prstGeom>
          <a:solidFill>
            <a:srgbClr val="F1F9FB"/>
          </a:solidFill>
          <a:ln cap="flat" cmpd="sng" w="28575">
            <a:solidFill>
              <a:srgbClr val="03628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669" name="Google Shape;669;p47"/>
          <p:cNvSpPr txBox="1"/>
          <p:nvPr/>
        </p:nvSpPr>
        <p:spPr>
          <a:xfrm>
            <a:off x="6063450" y="2188507"/>
            <a:ext cx="4867200" cy="4040400"/>
          </a:xfrm>
          <a:prstGeom prst="rect">
            <a:avLst/>
          </a:prstGeom>
          <a:noFill/>
          <a:ln>
            <a:noFill/>
          </a:ln>
        </p:spPr>
        <p:txBody>
          <a:bodyPr anchorCtr="0" anchor="t" bIns="34275" lIns="68575" spcFirstLastPara="1" rIns="68575" wrap="square" tIns="34275">
            <a:spAutoFit/>
          </a:bodyPr>
          <a:lstStyle/>
          <a:p>
            <a:pPr indent="-247650" lvl="0" marL="342900" marR="0" rtl="0" algn="just">
              <a:lnSpc>
                <a:spcPct val="100000"/>
              </a:lnSpc>
              <a:spcBef>
                <a:spcPts val="0"/>
              </a:spcBef>
              <a:spcAft>
                <a:spcPts val="0"/>
              </a:spcAft>
              <a:buClr>
                <a:srgbClr val="2B2F4D"/>
              </a:buClr>
              <a:buSzPts val="1300"/>
              <a:buFont typeface="Noto Sans"/>
              <a:buChar char="▪"/>
            </a:pPr>
            <a:r>
              <a:rPr lang="fr-FR" sz="1300">
                <a:solidFill>
                  <a:srgbClr val="1D7293"/>
                </a:solidFill>
                <a:latin typeface="Montserrat"/>
                <a:ea typeface="Montserrat"/>
                <a:cs typeface="Montserrat"/>
                <a:sym typeface="Montserrat"/>
              </a:rPr>
              <a:t>Selon la CNIL</a:t>
            </a:r>
            <a:r>
              <a:rPr lang="fr-FR" sz="1300">
                <a:solidFill>
                  <a:srgbClr val="1D7293"/>
                </a:solidFill>
                <a:latin typeface="Montserrat"/>
                <a:ea typeface="Montserrat"/>
                <a:cs typeface="Montserrat"/>
                <a:sym typeface="Montserrat"/>
              </a:rPr>
              <a:t>, le</a:t>
            </a:r>
            <a:r>
              <a:rPr lang="fr-FR" sz="1300">
                <a:solidFill>
                  <a:srgbClr val="1D7293"/>
                </a:solidFill>
                <a:latin typeface="Montserrat SemiBold"/>
                <a:ea typeface="Montserrat SemiBold"/>
                <a:cs typeface="Montserrat SemiBold"/>
                <a:sym typeface="Montserrat SemiBold"/>
              </a:rPr>
              <a:t> sous-traitant</a:t>
            </a:r>
            <a:r>
              <a:rPr lang="fr-FR" sz="1300">
                <a:solidFill>
                  <a:srgbClr val="1D7293"/>
                </a:solidFill>
                <a:latin typeface="Montserrat"/>
                <a:ea typeface="Montserrat"/>
                <a:cs typeface="Montserrat"/>
                <a:sym typeface="Montserrat"/>
              </a:rPr>
              <a:t> est la p</a:t>
            </a:r>
            <a:r>
              <a:rPr lang="fr-FR" sz="1300">
                <a:solidFill>
                  <a:srgbClr val="1D7293"/>
                </a:solidFill>
                <a:latin typeface="Montserrat SemiBold"/>
                <a:ea typeface="Montserrat SemiBold"/>
                <a:cs typeface="Montserrat SemiBold"/>
                <a:sym typeface="Montserrat SemiBold"/>
              </a:rPr>
              <a:t>ersonne physique ou morale (entreprise ou organisme public) qui traite des données pour le compte d’un autre organis</a:t>
            </a:r>
            <a:r>
              <a:rPr lang="fr-FR" sz="1300">
                <a:solidFill>
                  <a:srgbClr val="1D7293"/>
                </a:solidFill>
                <a:latin typeface="Montserrat SemiBold"/>
                <a:ea typeface="Montserrat SemiBold"/>
                <a:cs typeface="Montserrat SemiBold"/>
                <a:sym typeface="Montserrat SemiBold"/>
              </a:rPr>
              <a:t>me</a:t>
            </a:r>
            <a:r>
              <a:rPr lang="fr-FR" sz="1300">
                <a:solidFill>
                  <a:srgbClr val="1D7293"/>
                </a:solidFill>
                <a:latin typeface="Montserrat"/>
                <a:ea typeface="Montserrat"/>
                <a:cs typeface="Montserrat"/>
                <a:sym typeface="Montserrat"/>
              </a:rPr>
              <a:t> (le RT), dans le cadre d’un </a:t>
            </a:r>
            <a:r>
              <a:rPr lang="fr-FR" sz="1300">
                <a:solidFill>
                  <a:srgbClr val="1D7293"/>
                </a:solidFill>
                <a:latin typeface="Montserrat SemiBold"/>
                <a:ea typeface="Montserrat SemiBold"/>
                <a:cs typeface="Montserrat SemiBold"/>
                <a:sym typeface="Montserrat SemiBold"/>
              </a:rPr>
              <a:t>service</a:t>
            </a:r>
            <a:r>
              <a:rPr lang="fr-FR" sz="1300">
                <a:solidFill>
                  <a:srgbClr val="1D7293"/>
                </a:solidFill>
                <a:latin typeface="Montserrat"/>
                <a:ea typeface="Montserrat"/>
                <a:cs typeface="Montserrat"/>
                <a:sym typeface="Montserrat"/>
              </a:rPr>
              <a:t> ou d’une </a:t>
            </a:r>
            <a:r>
              <a:rPr lang="fr-FR" sz="1300">
                <a:solidFill>
                  <a:srgbClr val="1D7293"/>
                </a:solidFill>
                <a:latin typeface="Montserrat SemiBold"/>
                <a:ea typeface="Montserrat SemiBold"/>
                <a:cs typeface="Montserrat SemiBold"/>
                <a:sym typeface="Montserrat SemiBold"/>
              </a:rPr>
              <a:t>prestation</a:t>
            </a:r>
            <a:r>
              <a:rPr lang="fr-FR" sz="1300">
                <a:solidFill>
                  <a:srgbClr val="1D7293"/>
                </a:solidFill>
                <a:latin typeface="Montserrat"/>
                <a:ea typeface="Montserrat"/>
                <a:cs typeface="Montserrat"/>
                <a:sym typeface="Montserrat"/>
              </a:rPr>
              <a:t>.</a:t>
            </a:r>
            <a:r>
              <a:rPr lang="fr-FR" sz="1300">
                <a:solidFill>
                  <a:srgbClr val="1D7293"/>
                </a:solidFill>
                <a:latin typeface="Montserrat"/>
                <a:ea typeface="Montserrat"/>
                <a:cs typeface="Montserrat"/>
                <a:sym typeface="Montserrat"/>
              </a:rPr>
              <a:t> En pratique, il peut également être</a:t>
            </a:r>
            <a:r>
              <a:rPr lang="fr-FR" sz="1300">
                <a:solidFill>
                  <a:srgbClr val="1D7293"/>
                </a:solidFill>
                <a:latin typeface="Montserrat SemiBold"/>
                <a:ea typeface="Montserrat SemiBold"/>
                <a:cs typeface="Montserrat SemiBold"/>
                <a:sym typeface="Montserrat SemiBold"/>
              </a:rPr>
              <a:t> le fournisseur de données</a:t>
            </a:r>
            <a:r>
              <a:rPr lang="fr-FR" sz="1300">
                <a:solidFill>
                  <a:srgbClr val="1D7293"/>
                </a:solidFill>
                <a:latin typeface="Montserrat"/>
                <a:ea typeface="Montserrat"/>
                <a:cs typeface="Montserrat"/>
                <a:sym typeface="Montserrat"/>
              </a:rPr>
              <a:t>. </a:t>
            </a:r>
            <a:endParaRPr sz="1300">
              <a:solidFill>
                <a:srgbClr val="1D7293"/>
              </a:solidFill>
              <a:latin typeface="Montserrat"/>
              <a:ea typeface="Montserrat"/>
              <a:cs typeface="Montserrat"/>
              <a:sym typeface="Montserrat"/>
            </a:endParaRPr>
          </a:p>
          <a:p>
            <a:pPr indent="0" lvl="0" marL="457200" marR="0" rtl="0" algn="just">
              <a:lnSpc>
                <a:spcPct val="100000"/>
              </a:lnSpc>
              <a:spcBef>
                <a:spcPts val="0"/>
              </a:spcBef>
              <a:spcAft>
                <a:spcPts val="0"/>
              </a:spcAft>
              <a:buNone/>
            </a:pPr>
            <a:r>
              <a:t/>
            </a:r>
            <a:endParaRPr sz="1100">
              <a:solidFill>
                <a:srgbClr val="1D7293"/>
              </a:solidFill>
              <a:latin typeface="Montserrat"/>
              <a:ea typeface="Montserrat"/>
              <a:cs typeface="Montserrat"/>
              <a:sym typeface="Montserrat"/>
            </a:endParaRPr>
          </a:p>
          <a:p>
            <a:pPr indent="-247650" lvl="0" marL="342900" marR="0" rtl="0" algn="just">
              <a:lnSpc>
                <a:spcPct val="100000"/>
              </a:lnSpc>
              <a:spcBef>
                <a:spcPts val="0"/>
              </a:spcBef>
              <a:spcAft>
                <a:spcPts val="0"/>
              </a:spcAft>
              <a:buClr>
                <a:srgbClr val="2B2F4D"/>
              </a:buClr>
              <a:buSzPts val="1300"/>
              <a:buFont typeface="Noto Sans"/>
              <a:buChar char="▪"/>
            </a:pPr>
            <a:r>
              <a:rPr lang="fr-FR" sz="1300">
                <a:solidFill>
                  <a:srgbClr val="1D7293"/>
                </a:solidFill>
                <a:latin typeface="Montserrat"/>
                <a:ea typeface="Montserrat"/>
                <a:cs typeface="Montserrat"/>
                <a:sym typeface="Montserrat"/>
              </a:rPr>
              <a:t>Il a des </a:t>
            </a:r>
            <a:r>
              <a:rPr lang="fr-FR" sz="1300">
                <a:solidFill>
                  <a:srgbClr val="1D7293"/>
                </a:solidFill>
                <a:latin typeface="Montserrat SemiBold"/>
                <a:ea typeface="Montserrat SemiBold"/>
                <a:cs typeface="Montserrat SemiBold"/>
                <a:sym typeface="Montserrat SemiBold"/>
              </a:rPr>
              <a:t>obligations concernant les données personnelles</a:t>
            </a:r>
            <a:r>
              <a:rPr lang="fr-FR" sz="1300">
                <a:solidFill>
                  <a:srgbClr val="1D7293"/>
                </a:solidFill>
                <a:latin typeface="Montserrat"/>
                <a:ea typeface="Montserrat"/>
                <a:cs typeface="Montserrat"/>
                <a:sym typeface="Montserrat"/>
              </a:rPr>
              <a:t> et qui doivent figurer dans un </a:t>
            </a:r>
            <a:r>
              <a:rPr lang="fr-FR" sz="1300">
                <a:solidFill>
                  <a:srgbClr val="1D7293"/>
                </a:solidFill>
                <a:latin typeface="Montserrat SemiBold"/>
                <a:ea typeface="Montserrat SemiBold"/>
                <a:cs typeface="Montserrat SemiBold"/>
                <a:sym typeface="Montserrat SemiBold"/>
              </a:rPr>
              <a:t>contrat</a:t>
            </a:r>
            <a:r>
              <a:rPr lang="fr-FR" sz="1300">
                <a:solidFill>
                  <a:srgbClr val="1D7293"/>
                </a:solidFill>
                <a:latin typeface="Montserrat"/>
                <a:ea typeface="Montserrat"/>
                <a:cs typeface="Montserrat"/>
                <a:sym typeface="Montserrat"/>
              </a:rPr>
              <a:t> :</a:t>
            </a:r>
            <a:endParaRPr sz="1300">
              <a:solidFill>
                <a:srgbClr val="1D7293"/>
              </a:solidFill>
              <a:latin typeface="Montserrat"/>
              <a:ea typeface="Montserrat"/>
              <a:cs typeface="Montserrat"/>
              <a:sym typeface="Montserrat"/>
            </a:endParaRPr>
          </a:p>
          <a:p>
            <a:pPr indent="-311150" lvl="1" marL="914400" marR="0" rtl="0" algn="just">
              <a:lnSpc>
                <a:spcPct val="100000"/>
              </a:lnSpc>
              <a:spcBef>
                <a:spcPts val="0"/>
              </a:spcBef>
              <a:spcAft>
                <a:spcPts val="0"/>
              </a:spcAft>
              <a:buClr>
                <a:srgbClr val="2B2F4D"/>
              </a:buClr>
              <a:buSzPts val="1300"/>
              <a:buFont typeface="Noto Sans"/>
              <a:buChar char="○"/>
            </a:pPr>
            <a:r>
              <a:rPr lang="fr-FR" sz="1300">
                <a:solidFill>
                  <a:srgbClr val="1D7293"/>
                </a:solidFill>
                <a:latin typeface="Montserrat"/>
                <a:ea typeface="Montserrat"/>
                <a:cs typeface="Montserrat"/>
                <a:sym typeface="Montserrat"/>
              </a:rPr>
              <a:t>Une obligation de </a:t>
            </a:r>
            <a:r>
              <a:rPr lang="fr-FR" sz="1300">
                <a:solidFill>
                  <a:srgbClr val="1D7293"/>
                </a:solidFill>
                <a:latin typeface="Montserrat SemiBold"/>
                <a:ea typeface="Montserrat SemiBold"/>
                <a:cs typeface="Montserrat SemiBold"/>
                <a:sym typeface="Montserrat SemiBold"/>
              </a:rPr>
              <a:t>transparence et de traçabilité</a:t>
            </a:r>
            <a:r>
              <a:rPr lang="fr-FR" sz="1300">
                <a:solidFill>
                  <a:srgbClr val="1D7293"/>
                </a:solidFill>
                <a:latin typeface="Montserrat"/>
                <a:ea typeface="Montserrat"/>
                <a:cs typeface="Montserrat"/>
                <a:sym typeface="Montserrat"/>
              </a:rPr>
              <a:t> ;</a:t>
            </a:r>
            <a:endParaRPr sz="1300">
              <a:solidFill>
                <a:srgbClr val="1D7293"/>
              </a:solidFill>
              <a:latin typeface="Montserrat"/>
              <a:ea typeface="Montserrat"/>
              <a:cs typeface="Montserrat"/>
              <a:sym typeface="Montserrat"/>
            </a:endParaRPr>
          </a:p>
          <a:p>
            <a:pPr indent="-311150" lvl="1" marL="914400" marR="0" rtl="0" algn="just">
              <a:lnSpc>
                <a:spcPct val="100000"/>
              </a:lnSpc>
              <a:spcBef>
                <a:spcPts val="0"/>
              </a:spcBef>
              <a:spcAft>
                <a:spcPts val="0"/>
              </a:spcAft>
              <a:buClr>
                <a:srgbClr val="2B2F4D"/>
              </a:buClr>
              <a:buSzPts val="1300"/>
              <a:buFont typeface="Noto Sans"/>
              <a:buChar char="○"/>
            </a:pPr>
            <a:r>
              <a:rPr lang="fr-FR" sz="1300">
                <a:solidFill>
                  <a:srgbClr val="1D7293"/>
                </a:solidFill>
                <a:latin typeface="Montserrat"/>
                <a:ea typeface="Montserrat"/>
                <a:cs typeface="Montserrat"/>
                <a:sym typeface="Montserrat"/>
              </a:rPr>
              <a:t>La prise en compte des </a:t>
            </a:r>
            <a:r>
              <a:rPr lang="fr-FR" sz="1300">
                <a:solidFill>
                  <a:srgbClr val="1D7293"/>
                </a:solidFill>
                <a:latin typeface="Montserrat SemiBold"/>
                <a:ea typeface="Montserrat SemiBold"/>
                <a:cs typeface="Montserrat SemiBold"/>
                <a:sym typeface="Montserrat SemiBold"/>
              </a:rPr>
              <a:t>principes de protection des données</a:t>
            </a:r>
            <a:r>
              <a:rPr lang="fr-FR" sz="1300">
                <a:solidFill>
                  <a:srgbClr val="1D7293"/>
                </a:solidFill>
                <a:latin typeface="Montserrat"/>
                <a:ea typeface="Montserrat"/>
                <a:cs typeface="Montserrat"/>
                <a:sym typeface="Montserrat"/>
              </a:rPr>
              <a:t> dès la conception et par défaut ;</a:t>
            </a:r>
            <a:endParaRPr sz="1300">
              <a:solidFill>
                <a:srgbClr val="1D7293"/>
              </a:solidFill>
              <a:latin typeface="Montserrat"/>
              <a:ea typeface="Montserrat"/>
              <a:cs typeface="Montserrat"/>
              <a:sym typeface="Montserrat"/>
            </a:endParaRPr>
          </a:p>
          <a:p>
            <a:pPr indent="-311150" lvl="1" marL="914400" marR="0" rtl="0" algn="just">
              <a:lnSpc>
                <a:spcPct val="100000"/>
              </a:lnSpc>
              <a:spcBef>
                <a:spcPts val="0"/>
              </a:spcBef>
              <a:spcAft>
                <a:spcPts val="0"/>
              </a:spcAft>
              <a:buClr>
                <a:srgbClr val="2B2F4D"/>
              </a:buClr>
              <a:buSzPts val="1300"/>
              <a:buFont typeface="Noto Sans"/>
              <a:buChar char="○"/>
            </a:pPr>
            <a:r>
              <a:rPr lang="fr-FR" sz="1300">
                <a:solidFill>
                  <a:srgbClr val="1D7293"/>
                </a:solidFill>
                <a:latin typeface="Montserrat"/>
                <a:ea typeface="Montserrat"/>
                <a:cs typeface="Montserrat"/>
                <a:sym typeface="Montserrat"/>
              </a:rPr>
              <a:t>Une obligation de </a:t>
            </a:r>
            <a:r>
              <a:rPr lang="fr-FR" sz="1300">
                <a:solidFill>
                  <a:srgbClr val="1D7293"/>
                </a:solidFill>
                <a:latin typeface="Montserrat SemiBold"/>
                <a:ea typeface="Montserrat SemiBold"/>
                <a:cs typeface="Montserrat SemiBold"/>
                <a:sym typeface="Montserrat SemiBold"/>
              </a:rPr>
              <a:t>garantir la sécurité des données traitées</a:t>
            </a:r>
            <a:r>
              <a:rPr lang="fr-FR" sz="1300">
                <a:solidFill>
                  <a:srgbClr val="1D7293"/>
                </a:solidFill>
                <a:latin typeface="Montserrat"/>
                <a:ea typeface="Montserrat"/>
                <a:cs typeface="Montserrat"/>
                <a:sym typeface="Montserrat"/>
              </a:rPr>
              <a:t> ;</a:t>
            </a:r>
            <a:endParaRPr sz="1300">
              <a:solidFill>
                <a:srgbClr val="1D7293"/>
              </a:solidFill>
              <a:latin typeface="Montserrat"/>
              <a:ea typeface="Montserrat"/>
              <a:cs typeface="Montserrat"/>
              <a:sym typeface="Montserrat"/>
            </a:endParaRPr>
          </a:p>
          <a:p>
            <a:pPr indent="-311150" lvl="1" marL="914400" marR="0" rtl="0" algn="just">
              <a:lnSpc>
                <a:spcPct val="100000"/>
              </a:lnSpc>
              <a:spcBef>
                <a:spcPts val="0"/>
              </a:spcBef>
              <a:spcAft>
                <a:spcPts val="0"/>
              </a:spcAft>
              <a:buClr>
                <a:srgbClr val="2B2F4D"/>
              </a:buClr>
              <a:buSzPts val="1300"/>
              <a:buFont typeface="Noto Sans"/>
              <a:buChar char="○"/>
            </a:pPr>
            <a:r>
              <a:rPr lang="fr-FR" sz="1300">
                <a:solidFill>
                  <a:srgbClr val="1D7293"/>
                </a:solidFill>
                <a:latin typeface="Montserrat"/>
                <a:ea typeface="Montserrat"/>
                <a:cs typeface="Montserrat"/>
                <a:sym typeface="Montserrat"/>
              </a:rPr>
              <a:t>Une obligation </a:t>
            </a:r>
            <a:r>
              <a:rPr lang="fr-FR" sz="1300">
                <a:solidFill>
                  <a:srgbClr val="1D7293"/>
                </a:solidFill>
                <a:latin typeface="Montserrat SemiBold"/>
                <a:ea typeface="Montserrat SemiBold"/>
                <a:cs typeface="Montserrat SemiBold"/>
                <a:sym typeface="Montserrat SemiBold"/>
              </a:rPr>
              <a:t>d’assistance</a:t>
            </a:r>
            <a:r>
              <a:rPr lang="fr-FR" sz="1300">
                <a:solidFill>
                  <a:srgbClr val="1D7293"/>
                </a:solidFill>
                <a:latin typeface="Montserrat"/>
                <a:ea typeface="Montserrat"/>
                <a:cs typeface="Montserrat"/>
                <a:sym typeface="Montserrat"/>
              </a:rPr>
              <a:t>, </a:t>
            </a:r>
            <a:r>
              <a:rPr lang="fr-FR" sz="1300">
                <a:solidFill>
                  <a:srgbClr val="1D7293"/>
                </a:solidFill>
                <a:latin typeface="Montserrat SemiBold"/>
                <a:ea typeface="Montserrat SemiBold"/>
                <a:cs typeface="Montserrat SemiBold"/>
                <a:sym typeface="Montserrat SemiBold"/>
              </a:rPr>
              <a:t>d’alerte et de conseil</a:t>
            </a:r>
            <a:r>
              <a:rPr lang="fr-FR" sz="1300">
                <a:solidFill>
                  <a:srgbClr val="1D7293"/>
                </a:solidFill>
                <a:latin typeface="Montserrat"/>
                <a:ea typeface="Montserrat"/>
                <a:cs typeface="Montserrat"/>
                <a:sym typeface="Montserrat"/>
              </a:rPr>
              <a:t> (par exemple, une procédure de notification des violations de données personnelles doit être notifiée).</a:t>
            </a:r>
            <a:endParaRPr sz="1300">
              <a:solidFill>
                <a:srgbClr val="1D7293"/>
              </a:solidFill>
              <a:latin typeface="Montserrat"/>
              <a:ea typeface="Montserrat"/>
              <a:cs typeface="Montserrat"/>
              <a:sym typeface="Montserrat"/>
            </a:endParaRPr>
          </a:p>
        </p:txBody>
      </p:sp>
      <p:pic>
        <p:nvPicPr>
          <p:cNvPr id="670" name="Google Shape;670;p47"/>
          <p:cNvPicPr preferRelativeResize="0"/>
          <p:nvPr/>
        </p:nvPicPr>
        <p:blipFill>
          <a:blip r:embed="rId5">
            <a:alphaModFix/>
          </a:blip>
          <a:stretch>
            <a:fillRect/>
          </a:stretch>
        </p:blipFill>
        <p:spPr>
          <a:xfrm>
            <a:off x="3130613" y="1076375"/>
            <a:ext cx="437425" cy="437425"/>
          </a:xfrm>
          <a:prstGeom prst="rect">
            <a:avLst/>
          </a:prstGeom>
          <a:noFill/>
          <a:ln>
            <a:noFill/>
          </a:ln>
        </p:spPr>
      </p:pic>
      <p:pic>
        <p:nvPicPr>
          <p:cNvPr id="671" name="Google Shape;671;p47"/>
          <p:cNvPicPr preferRelativeResize="0"/>
          <p:nvPr/>
        </p:nvPicPr>
        <p:blipFill>
          <a:blip r:embed="rId6">
            <a:alphaModFix/>
          </a:blip>
          <a:stretch>
            <a:fillRect/>
          </a:stretch>
        </p:blipFill>
        <p:spPr>
          <a:xfrm>
            <a:off x="8362125" y="1052538"/>
            <a:ext cx="485100" cy="4851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p30"/>
          <p:cNvSpPr txBox="1"/>
          <p:nvPr>
            <p:ph type="title"/>
          </p:nvPr>
        </p:nvSpPr>
        <p:spPr>
          <a:xfrm>
            <a:off x="1054533" y="2995975"/>
            <a:ext cx="2002800" cy="2089500"/>
          </a:xfrm>
          <a:prstGeom prst="rect">
            <a:avLst/>
          </a:prstGeom>
          <a:noFill/>
          <a:ln>
            <a:noFill/>
          </a:ln>
        </p:spPr>
        <p:txBody>
          <a:bodyPr anchorCtr="0" anchor="t" bIns="0" lIns="0" spcFirstLastPara="1" rIns="0" wrap="square" tIns="0">
            <a:noAutofit/>
          </a:bodyPr>
          <a:lstStyle/>
          <a:p>
            <a:pPr indent="0" lvl="0" marL="0" rtl="0" algn="r">
              <a:lnSpc>
                <a:spcPct val="90000"/>
              </a:lnSpc>
              <a:spcBef>
                <a:spcPts val="0"/>
              </a:spcBef>
              <a:spcAft>
                <a:spcPts val="0"/>
              </a:spcAft>
              <a:buSzPts val="3200"/>
              <a:buNone/>
            </a:pPr>
            <a:r>
              <a:rPr lang="fr-FR"/>
              <a:t>Sommaire</a:t>
            </a:r>
            <a:endParaRPr/>
          </a:p>
        </p:txBody>
      </p:sp>
      <p:sp>
        <p:nvSpPr>
          <p:cNvPr id="294" name="Google Shape;294;p30"/>
          <p:cNvSpPr txBox="1"/>
          <p:nvPr>
            <p:ph idx="2" type="title"/>
          </p:nvPr>
        </p:nvSpPr>
        <p:spPr>
          <a:xfrm>
            <a:off x="3561425" y="802800"/>
            <a:ext cx="7332900" cy="52524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SzPts val="2300"/>
              <a:buNone/>
            </a:pPr>
            <a:r>
              <a:rPr b="1" lang="fr-FR" sz="2100"/>
              <a:t>1 - Pourquoi créer mon EDS et quelles implications ? </a:t>
            </a:r>
            <a:endParaRPr b="1" sz="2100"/>
          </a:p>
          <a:p>
            <a:pPr indent="0" lvl="0" marL="0" rtl="0" algn="l">
              <a:lnSpc>
                <a:spcPct val="90000"/>
              </a:lnSpc>
              <a:spcBef>
                <a:spcPts val="0"/>
              </a:spcBef>
              <a:spcAft>
                <a:spcPts val="0"/>
              </a:spcAft>
              <a:buSzPts val="2300"/>
              <a:buNone/>
            </a:pPr>
            <a:r>
              <a:t/>
            </a:r>
            <a:endParaRPr b="1" sz="2100"/>
          </a:p>
          <a:p>
            <a:pPr indent="0" lvl="0" marL="0" rtl="0" algn="l">
              <a:lnSpc>
                <a:spcPct val="90000"/>
              </a:lnSpc>
              <a:spcBef>
                <a:spcPts val="0"/>
              </a:spcBef>
              <a:spcAft>
                <a:spcPts val="0"/>
              </a:spcAft>
              <a:buSzPts val="2300"/>
              <a:buNone/>
            </a:pPr>
            <a:r>
              <a:rPr b="1" lang="fr-FR" sz="2100"/>
              <a:t>2 - De quelles données ai-je besoin pour mon EDS ?</a:t>
            </a:r>
            <a:endParaRPr b="1" sz="2100"/>
          </a:p>
          <a:p>
            <a:pPr indent="0" lvl="0" marL="0" rtl="0" algn="l">
              <a:lnSpc>
                <a:spcPct val="90000"/>
              </a:lnSpc>
              <a:spcBef>
                <a:spcPts val="0"/>
              </a:spcBef>
              <a:spcAft>
                <a:spcPts val="0"/>
              </a:spcAft>
              <a:buSzPts val="2300"/>
              <a:buNone/>
            </a:pPr>
            <a:r>
              <a:t/>
            </a:r>
            <a:endParaRPr b="1" sz="2100"/>
          </a:p>
          <a:p>
            <a:pPr indent="0" lvl="0" marL="0" rtl="0" algn="l">
              <a:lnSpc>
                <a:spcPct val="90000"/>
              </a:lnSpc>
              <a:spcBef>
                <a:spcPts val="0"/>
              </a:spcBef>
              <a:spcAft>
                <a:spcPts val="0"/>
              </a:spcAft>
              <a:buSzPts val="2300"/>
              <a:buNone/>
            </a:pPr>
            <a:r>
              <a:rPr b="1" lang="fr-FR" sz="2100"/>
              <a:t>3 - Qui sont les parties prenantes de mon EDS et quelle gouvernance instaurer ? </a:t>
            </a:r>
            <a:endParaRPr b="1" sz="2100"/>
          </a:p>
          <a:p>
            <a:pPr indent="0" lvl="0" marL="0" rtl="0" algn="l">
              <a:lnSpc>
                <a:spcPct val="90000"/>
              </a:lnSpc>
              <a:spcBef>
                <a:spcPts val="0"/>
              </a:spcBef>
              <a:spcAft>
                <a:spcPts val="0"/>
              </a:spcAft>
              <a:buSzPts val="2300"/>
              <a:buNone/>
            </a:pPr>
            <a:r>
              <a:t/>
            </a:r>
            <a:endParaRPr b="1" sz="2100"/>
          </a:p>
          <a:p>
            <a:pPr indent="0" lvl="0" marL="0" rtl="0" algn="l">
              <a:lnSpc>
                <a:spcPct val="90000"/>
              </a:lnSpc>
              <a:spcBef>
                <a:spcPts val="0"/>
              </a:spcBef>
              <a:spcAft>
                <a:spcPts val="0"/>
              </a:spcAft>
              <a:buSzPts val="2300"/>
              <a:buNone/>
            </a:pPr>
            <a:r>
              <a:rPr b="1" lang="fr-FR" sz="2100"/>
              <a:t>4 - Quelles sont les démarches administratives à réaliser ? </a:t>
            </a:r>
            <a:endParaRPr b="1" sz="2100"/>
          </a:p>
          <a:p>
            <a:pPr indent="0" lvl="0" marL="0" rtl="0" algn="l">
              <a:lnSpc>
                <a:spcPct val="90000"/>
              </a:lnSpc>
              <a:spcBef>
                <a:spcPts val="0"/>
              </a:spcBef>
              <a:spcAft>
                <a:spcPts val="0"/>
              </a:spcAft>
              <a:buSzPts val="2300"/>
              <a:buNone/>
            </a:pPr>
            <a:r>
              <a:t/>
            </a:r>
            <a:endParaRPr b="1" sz="2100"/>
          </a:p>
          <a:p>
            <a:pPr indent="0" lvl="0" marL="0" rtl="0" algn="l">
              <a:lnSpc>
                <a:spcPct val="90000"/>
              </a:lnSpc>
              <a:spcBef>
                <a:spcPts val="0"/>
              </a:spcBef>
              <a:spcAft>
                <a:spcPts val="0"/>
              </a:spcAft>
              <a:buSzPts val="2300"/>
              <a:buNone/>
            </a:pPr>
            <a:r>
              <a:rPr b="1" lang="fr-FR" sz="2100"/>
              <a:t>5 - </a:t>
            </a:r>
            <a:r>
              <a:rPr b="1" lang="fr-FR" sz="2100"/>
              <a:t>Quelles modalités d’accès aux données de mon EDS ? </a:t>
            </a:r>
            <a:endParaRPr b="1" sz="2100"/>
          </a:p>
          <a:p>
            <a:pPr indent="0" lvl="0" marL="0" rtl="0" algn="l">
              <a:lnSpc>
                <a:spcPct val="90000"/>
              </a:lnSpc>
              <a:spcBef>
                <a:spcPts val="0"/>
              </a:spcBef>
              <a:spcAft>
                <a:spcPts val="0"/>
              </a:spcAft>
              <a:buSzPts val="2300"/>
              <a:buNone/>
            </a:pPr>
            <a:r>
              <a:t/>
            </a:r>
            <a:endParaRPr b="1" sz="2100"/>
          </a:p>
          <a:p>
            <a:pPr indent="0" lvl="0" marL="0" rtl="0" algn="l">
              <a:lnSpc>
                <a:spcPct val="90000"/>
              </a:lnSpc>
              <a:spcBef>
                <a:spcPts val="0"/>
              </a:spcBef>
              <a:spcAft>
                <a:spcPts val="0"/>
              </a:spcAft>
              <a:buSzPts val="2300"/>
              <a:buNone/>
            </a:pPr>
            <a:r>
              <a:rPr b="1" lang="fr-FR" sz="2100"/>
              <a:t>6 - </a:t>
            </a:r>
            <a:r>
              <a:rPr b="1" lang="fr-FR" sz="2100"/>
              <a:t>Comment assurer l’exposition et l’interopérabilité des données de mon EDS ? </a:t>
            </a:r>
            <a:endParaRPr b="1" sz="2100"/>
          </a:p>
          <a:p>
            <a:pPr indent="0" lvl="0" marL="0" rtl="0" algn="l">
              <a:lnSpc>
                <a:spcPct val="90000"/>
              </a:lnSpc>
              <a:spcBef>
                <a:spcPts val="0"/>
              </a:spcBef>
              <a:spcAft>
                <a:spcPts val="0"/>
              </a:spcAft>
              <a:buSzPts val="2300"/>
              <a:buNone/>
            </a:pPr>
            <a:r>
              <a:t/>
            </a:r>
            <a:endParaRPr b="1" sz="2100"/>
          </a:p>
          <a:p>
            <a:pPr indent="0" lvl="0" marL="0" rtl="0" algn="l">
              <a:lnSpc>
                <a:spcPct val="90000"/>
              </a:lnSpc>
              <a:spcBef>
                <a:spcPts val="0"/>
              </a:spcBef>
              <a:spcAft>
                <a:spcPts val="0"/>
              </a:spcAft>
              <a:buSzPts val="2300"/>
              <a:buNone/>
            </a:pPr>
            <a:r>
              <a:rPr b="1" lang="fr-FR" sz="2100"/>
              <a:t>7 - Comment valoriser mon EDS ? - Mise au catalogue du HDH</a:t>
            </a:r>
            <a:endParaRPr b="1" sz="21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5" name="Shape 675"/>
        <p:cNvGrpSpPr/>
        <p:nvPr/>
      </p:nvGrpSpPr>
      <p:grpSpPr>
        <a:xfrm>
          <a:off x="0" y="0"/>
          <a:ext cx="0" cy="0"/>
          <a:chOff x="0" y="0"/>
          <a:chExt cx="0" cy="0"/>
        </a:xfrm>
      </p:grpSpPr>
      <p:sp>
        <p:nvSpPr>
          <p:cNvPr id="676" name="Google Shape;676;p48"/>
          <p:cNvSpPr txBox="1"/>
          <p:nvPr/>
        </p:nvSpPr>
        <p:spPr>
          <a:xfrm>
            <a:off x="703227" y="1524225"/>
            <a:ext cx="5590800" cy="1401900"/>
          </a:xfrm>
          <a:prstGeom prst="rect">
            <a:avLst/>
          </a:prstGeom>
          <a:solidFill>
            <a:schemeClr val="accent1"/>
          </a:solidFill>
          <a:ln>
            <a:noFill/>
          </a:ln>
        </p:spPr>
        <p:txBody>
          <a:bodyPr anchorCtr="0" anchor="t" bIns="91425" lIns="91425" spcFirstLastPara="1" rIns="91425" wrap="square" tIns="91425">
            <a:noAutofit/>
          </a:bodyPr>
          <a:lstStyle/>
          <a:p>
            <a:pPr indent="0" lvl="0" marL="0" rtl="0" algn="just">
              <a:spcBef>
                <a:spcPts val="0"/>
              </a:spcBef>
              <a:spcAft>
                <a:spcPts val="0"/>
              </a:spcAft>
              <a:buNone/>
            </a:pPr>
            <a:r>
              <a:t/>
            </a:r>
            <a:endParaRPr sz="1100">
              <a:solidFill>
                <a:srgbClr val="1D7293"/>
              </a:solidFill>
              <a:latin typeface="Montserrat SemiBold"/>
              <a:ea typeface="Montserrat SemiBold"/>
              <a:cs typeface="Montserrat SemiBold"/>
              <a:sym typeface="Montserrat SemiBold"/>
            </a:endParaRPr>
          </a:p>
          <a:p>
            <a:pPr indent="0" lvl="0" marL="0" rtl="0" algn="just">
              <a:spcBef>
                <a:spcPts val="0"/>
              </a:spcBef>
              <a:spcAft>
                <a:spcPts val="0"/>
              </a:spcAft>
              <a:buNone/>
            </a:pPr>
            <a:r>
              <a:t/>
            </a:r>
            <a:endParaRPr sz="1100">
              <a:solidFill>
                <a:srgbClr val="1D7293"/>
              </a:solidFill>
              <a:latin typeface="Montserrat SemiBold"/>
              <a:ea typeface="Montserrat SemiBold"/>
              <a:cs typeface="Montserrat SemiBold"/>
              <a:sym typeface="Montserrat SemiBold"/>
            </a:endParaRPr>
          </a:p>
          <a:p>
            <a:pPr indent="0" lvl="0" marL="0" rtl="0" algn="just">
              <a:spcBef>
                <a:spcPts val="0"/>
              </a:spcBef>
              <a:spcAft>
                <a:spcPts val="0"/>
              </a:spcAft>
              <a:buNone/>
            </a:pPr>
            <a:r>
              <a:t/>
            </a:r>
            <a:endParaRPr sz="1100">
              <a:solidFill>
                <a:srgbClr val="1D7293"/>
              </a:solidFill>
              <a:latin typeface="Montserrat SemiBold"/>
              <a:ea typeface="Montserrat SemiBold"/>
              <a:cs typeface="Montserrat SemiBold"/>
              <a:sym typeface="Montserrat SemiBold"/>
            </a:endParaRPr>
          </a:p>
          <a:p>
            <a:pPr indent="0" lvl="0" marL="0" rtl="0" algn="just">
              <a:spcBef>
                <a:spcPts val="0"/>
              </a:spcBef>
              <a:spcAft>
                <a:spcPts val="0"/>
              </a:spcAft>
              <a:buNone/>
            </a:pPr>
            <a:r>
              <a:rPr lang="fr-FR" sz="1100">
                <a:solidFill>
                  <a:srgbClr val="1D7293"/>
                </a:solidFill>
                <a:latin typeface="Montserrat SemiBold"/>
                <a:ea typeface="Montserrat SemiBold"/>
                <a:cs typeface="Montserrat SemiBold"/>
                <a:sym typeface="Montserrat SemiBold"/>
              </a:rPr>
              <a:t>L’argumentaire </a:t>
            </a:r>
            <a:r>
              <a:rPr lang="fr-FR" sz="1100">
                <a:solidFill>
                  <a:srgbClr val="1D7293"/>
                </a:solidFill>
                <a:latin typeface="Montserrat"/>
                <a:ea typeface="Montserrat"/>
                <a:cs typeface="Montserrat"/>
                <a:sym typeface="Montserrat"/>
              </a:rPr>
              <a:t>permet de</a:t>
            </a:r>
            <a:r>
              <a:rPr lang="fr-FR" sz="1100">
                <a:solidFill>
                  <a:srgbClr val="1D7293"/>
                </a:solidFill>
                <a:latin typeface="Montserrat SemiBold"/>
                <a:ea typeface="Montserrat SemiBold"/>
                <a:cs typeface="Montserrat SemiBold"/>
                <a:sym typeface="Montserrat SemiBold"/>
              </a:rPr>
              <a:t> détailler le rationnel de l’EDS</a:t>
            </a:r>
            <a:r>
              <a:rPr lang="fr-FR" sz="1100">
                <a:solidFill>
                  <a:srgbClr val="1D7293"/>
                </a:solidFill>
                <a:latin typeface="Montserrat"/>
                <a:ea typeface="Montserrat"/>
                <a:cs typeface="Montserrat"/>
                <a:sym typeface="Montserrat"/>
              </a:rPr>
              <a:t> (de la </a:t>
            </a:r>
            <a:r>
              <a:rPr lang="fr-FR" sz="1100">
                <a:solidFill>
                  <a:srgbClr val="1D7293"/>
                </a:solidFill>
                <a:latin typeface="Montserrat Medium"/>
                <a:ea typeface="Montserrat Medium"/>
                <a:cs typeface="Montserrat Medium"/>
                <a:sym typeface="Montserrat Medium"/>
              </a:rPr>
              <a:t>finalité du traitement</a:t>
            </a:r>
            <a:r>
              <a:rPr lang="fr-FR" sz="1100">
                <a:solidFill>
                  <a:srgbClr val="1D7293"/>
                </a:solidFill>
                <a:latin typeface="Montserrat"/>
                <a:ea typeface="Montserrat"/>
                <a:cs typeface="Montserrat"/>
                <a:sym typeface="Montserrat"/>
              </a:rPr>
              <a:t> à la définition de la</a:t>
            </a:r>
            <a:r>
              <a:rPr lang="fr-FR" sz="1100">
                <a:solidFill>
                  <a:srgbClr val="1D7293"/>
                </a:solidFill>
                <a:latin typeface="Montserrat Medium"/>
                <a:ea typeface="Montserrat Medium"/>
                <a:cs typeface="Montserrat Medium"/>
                <a:sym typeface="Montserrat Medium"/>
              </a:rPr>
              <a:t> responsabilité de traitement </a:t>
            </a:r>
            <a:r>
              <a:rPr lang="fr-FR" sz="1100">
                <a:solidFill>
                  <a:srgbClr val="1D7293"/>
                </a:solidFill>
                <a:latin typeface="Montserrat"/>
                <a:ea typeface="Montserrat"/>
                <a:cs typeface="Montserrat"/>
                <a:sym typeface="Montserrat"/>
              </a:rPr>
              <a:t>en passant par la</a:t>
            </a:r>
            <a:r>
              <a:rPr lang="fr-FR" sz="1100">
                <a:solidFill>
                  <a:srgbClr val="1D7293"/>
                </a:solidFill>
                <a:latin typeface="Montserrat Medium"/>
                <a:ea typeface="Montserrat Medium"/>
                <a:cs typeface="Montserrat Medium"/>
                <a:sym typeface="Montserrat Medium"/>
              </a:rPr>
              <a:t> justification de l’utilité des données traitées</a:t>
            </a:r>
            <a:r>
              <a:rPr lang="fr-FR" sz="1100">
                <a:solidFill>
                  <a:srgbClr val="1D7293"/>
                </a:solidFill>
                <a:latin typeface="Montserrat"/>
                <a:ea typeface="Montserrat"/>
                <a:cs typeface="Montserrat"/>
                <a:sym typeface="Montserrat"/>
              </a:rPr>
              <a:t> et des</a:t>
            </a:r>
            <a:r>
              <a:rPr lang="fr-FR" sz="1100">
                <a:solidFill>
                  <a:srgbClr val="1D7293"/>
                </a:solidFill>
                <a:latin typeface="Montserrat Medium"/>
                <a:ea typeface="Montserrat Medium"/>
                <a:cs typeface="Montserrat Medium"/>
                <a:sym typeface="Montserrat Medium"/>
              </a:rPr>
              <a:t> modalités d’information </a:t>
            </a:r>
            <a:r>
              <a:rPr lang="fr-FR" sz="1100">
                <a:solidFill>
                  <a:srgbClr val="1D7293"/>
                </a:solidFill>
                <a:latin typeface="Montserrat"/>
                <a:ea typeface="Montserrat"/>
                <a:cs typeface="Montserrat"/>
                <a:sym typeface="Montserrat"/>
              </a:rPr>
              <a:t>des personnes concernées). </a:t>
            </a:r>
            <a:endParaRPr sz="1100">
              <a:solidFill>
                <a:srgbClr val="1D7293"/>
              </a:solidFill>
              <a:latin typeface="Montserrat"/>
              <a:ea typeface="Montserrat"/>
              <a:cs typeface="Montserrat"/>
              <a:sym typeface="Montserrat"/>
            </a:endParaRPr>
          </a:p>
        </p:txBody>
      </p:sp>
      <p:sp>
        <p:nvSpPr>
          <p:cNvPr id="677" name="Google Shape;677;p48"/>
          <p:cNvSpPr/>
          <p:nvPr/>
        </p:nvSpPr>
        <p:spPr>
          <a:xfrm>
            <a:off x="703175" y="1711175"/>
            <a:ext cx="5590800" cy="216000"/>
          </a:xfrm>
          <a:prstGeom prst="rect">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78" name="Google Shape;678;p48"/>
          <p:cNvSpPr/>
          <p:nvPr/>
        </p:nvSpPr>
        <p:spPr>
          <a:xfrm>
            <a:off x="3049025" y="1003800"/>
            <a:ext cx="899100" cy="828900"/>
          </a:xfrm>
          <a:prstGeom prst="ellipse">
            <a:avLst/>
          </a:prstGeom>
          <a:solidFill>
            <a:schemeClr val="accen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79" name="Google Shape;679;p48"/>
          <p:cNvSpPr txBox="1"/>
          <p:nvPr>
            <p:ph type="title"/>
          </p:nvPr>
        </p:nvSpPr>
        <p:spPr>
          <a:xfrm>
            <a:off x="838200" y="346530"/>
            <a:ext cx="10515600" cy="4032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612491"/>
              </a:buClr>
              <a:buSzPts val="3200"/>
              <a:buFont typeface="Montserrat"/>
              <a:buNone/>
            </a:pPr>
            <a:r>
              <a:rPr lang="fr-FR" sz="2500"/>
              <a:t>Zoom sur l</a:t>
            </a:r>
            <a:r>
              <a:rPr lang="fr-FR" sz="2500"/>
              <a:t>es pièces du dossier - L’argumentaire et ses annexes </a:t>
            </a:r>
            <a:endParaRPr sz="2500"/>
          </a:p>
        </p:txBody>
      </p:sp>
      <p:sp>
        <p:nvSpPr>
          <p:cNvPr id="680" name="Google Shape;680;p48"/>
          <p:cNvSpPr txBox="1"/>
          <p:nvPr>
            <p:ph idx="12" type="sldNum"/>
          </p:nvPr>
        </p:nvSpPr>
        <p:spPr>
          <a:xfrm>
            <a:off x="14451584" y="8475135"/>
            <a:ext cx="686700" cy="4869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fr-FR"/>
              <a:t>‹#›</a:t>
            </a:fld>
            <a:endParaRPr/>
          </a:p>
        </p:txBody>
      </p:sp>
      <p:sp>
        <p:nvSpPr>
          <p:cNvPr id="681" name="Google Shape;681;p48"/>
          <p:cNvSpPr txBox="1"/>
          <p:nvPr>
            <p:ph idx="12" type="sldNum"/>
          </p:nvPr>
        </p:nvSpPr>
        <p:spPr>
          <a:xfrm>
            <a:off x="10838688" y="6356351"/>
            <a:ext cx="5151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fr-FR"/>
              <a:t>‹#›</a:t>
            </a:fld>
            <a:endParaRPr/>
          </a:p>
        </p:txBody>
      </p:sp>
      <p:sp>
        <p:nvSpPr>
          <p:cNvPr id="682" name="Google Shape;682;p48"/>
          <p:cNvSpPr/>
          <p:nvPr/>
        </p:nvSpPr>
        <p:spPr>
          <a:xfrm>
            <a:off x="6633100" y="2611475"/>
            <a:ext cx="4797000" cy="3833100"/>
          </a:xfrm>
          <a:prstGeom prst="roundRect">
            <a:avLst>
              <a:gd fmla="val 1169" name="adj"/>
            </a:avLst>
          </a:prstGeom>
          <a:solidFill>
            <a:srgbClr val="FFFFFF"/>
          </a:solidFill>
          <a:ln cap="flat" cmpd="sng" w="19050">
            <a:solidFill>
              <a:srgbClr val="612491"/>
            </a:solidFill>
            <a:prstDash val="solid"/>
            <a:round/>
            <a:headEnd len="sm" w="sm" type="none"/>
            <a:tailEnd len="sm" w="sm" type="none"/>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612491"/>
              </a:solidFill>
              <a:latin typeface="Montserrat"/>
              <a:ea typeface="Montserrat"/>
              <a:cs typeface="Montserrat"/>
              <a:sym typeface="Montserrat"/>
            </a:endParaRPr>
          </a:p>
        </p:txBody>
      </p:sp>
      <p:sp>
        <p:nvSpPr>
          <p:cNvPr id="683" name="Google Shape;683;p48"/>
          <p:cNvSpPr txBox="1"/>
          <p:nvPr/>
        </p:nvSpPr>
        <p:spPr>
          <a:xfrm>
            <a:off x="7136875" y="2719475"/>
            <a:ext cx="4231200" cy="828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FR" sz="1100">
                <a:latin typeface="Montserrat Medium"/>
                <a:ea typeface="Montserrat Medium"/>
                <a:cs typeface="Montserrat Medium"/>
                <a:sym typeface="Montserrat Medium"/>
              </a:rPr>
              <a:t>Modèle pré-rédigé d’argumentaire</a:t>
            </a:r>
            <a:endParaRPr sz="1100">
              <a:latin typeface="Montserrat Medium"/>
              <a:ea typeface="Montserrat Medium"/>
              <a:cs typeface="Montserrat Medium"/>
              <a:sym typeface="Montserrat Medium"/>
            </a:endParaRPr>
          </a:p>
          <a:p>
            <a:pPr indent="0" lvl="0" marL="0" rtl="0" algn="l">
              <a:spcBef>
                <a:spcPts val="0"/>
              </a:spcBef>
              <a:spcAft>
                <a:spcPts val="0"/>
              </a:spcAft>
              <a:buNone/>
            </a:pPr>
            <a:r>
              <a:t/>
            </a:r>
            <a:endParaRPr sz="1100">
              <a:latin typeface="Montserrat Medium"/>
              <a:ea typeface="Montserrat Medium"/>
              <a:cs typeface="Montserrat Medium"/>
              <a:sym typeface="Montserrat Medium"/>
            </a:endParaRPr>
          </a:p>
          <a:p>
            <a:pPr indent="0" lvl="0" marL="0" rtl="0" algn="l">
              <a:spcBef>
                <a:spcPts val="0"/>
              </a:spcBef>
              <a:spcAft>
                <a:spcPts val="0"/>
              </a:spcAft>
              <a:buNone/>
            </a:pPr>
            <a:r>
              <a:rPr lang="fr-FR" sz="1100">
                <a:latin typeface="Montserrat Medium"/>
                <a:ea typeface="Montserrat Medium"/>
                <a:cs typeface="Montserrat Medium"/>
                <a:sym typeface="Montserrat Medium"/>
              </a:rPr>
              <a:t>Calendrier de mise en oeuvre de l’EDS</a:t>
            </a:r>
            <a:endParaRPr sz="1100">
              <a:latin typeface="Montserrat Medium"/>
              <a:ea typeface="Montserrat Medium"/>
              <a:cs typeface="Montserrat Medium"/>
              <a:sym typeface="Montserrat Medium"/>
            </a:endParaRPr>
          </a:p>
          <a:p>
            <a:pPr indent="0" lvl="0" marL="0" rtl="0" algn="l">
              <a:spcBef>
                <a:spcPts val="0"/>
              </a:spcBef>
              <a:spcAft>
                <a:spcPts val="0"/>
              </a:spcAft>
              <a:buNone/>
            </a:pPr>
            <a:r>
              <a:t/>
            </a:r>
            <a:endParaRPr sz="1100">
              <a:latin typeface="Montserrat Medium"/>
              <a:ea typeface="Montserrat Medium"/>
              <a:cs typeface="Montserrat Medium"/>
              <a:sym typeface="Montserrat Medium"/>
            </a:endParaRPr>
          </a:p>
          <a:p>
            <a:pPr indent="0" lvl="0" marL="0" rtl="0" algn="l">
              <a:spcBef>
                <a:spcPts val="0"/>
              </a:spcBef>
              <a:spcAft>
                <a:spcPts val="0"/>
              </a:spcAft>
              <a:buNone/>
            </a:pPr>
            <a:r>
              <a:rPr lang="fr-FR" sz="1100">
                <a:latin typeface="Montserrat Medium"/>
                <a:ea typeface="Montserrat Medium"/>
                <a:cs typeface="Montserrat Medium"/>
                <a:sym typeface="Montserrat Medium"/>
              </a:rPr>
              <a:t>Liste des financeurs de l’étude </a:t>
            </a:r>
            <a:endParaRPr sz="1100">
              <a:latin typeface="Montserrat Medium"/>
              <a:ea typeface="Montserrat Medium"/>
              <a:cs typeface="Montserrat Medium"/>
              <a:sym typeface="Montserrat Medium"/>
            </a:endParaRPr>
          </a:p>
          <a:p>
            <a:pPr indent="0" lvl="0" marL="0" rtl="0" algn="l">
              <a:spcBef>
                <a:spcPts val="0"/>
              </a:spcBef>
              <a:spcAft>
                <a:spcPts val="0"/>
              </a:spcAft>
              <a:buNone/>
            </a:pPr>
            <a:r>
              <a:t/>
            </a:r>
            <a:endParaRPr sz="1100">
              <a:latin typeface="Montserrat Medium"/>
              <a:ea typeface="Montserrat Medium"/>
              <a:cs typeface="Montserrat Medium"/>
              <a:sym typeface="Montserrat Medium"/>
            </a:endParaRPr>
          </a:p>
          <a:p>
            <a:pPr indent="0" lvl="0" marL="0" rtl="0" algn="l">
              <a:spcBef>
                <a:spcPts val="0"/>
              </a:spcBef>
              <a:spcAft>
                <a:spcPts val="0"/>
              </a:spcAft>
              <a:buNone/>
            </a:pPr>
            <a:r>
              <a:rPr lang="fr-FR" sz="1100">
                <a:latin typeface="Montserrat Medium"/>
                <a:ea typeface="Montserrat Medium"/>
                <a:cs typeface="Montserrat Medium"/>
                <a:sym typeface="Montserrat Medium"/>
              </a:rPr>
              <a:t>Notes d’information individuelles (pour patients majeurs, patients mineurs, titulaires de l’autorité parentale, professionnels de santé)</a:t>
            </a:r>
            <a:endParaRPr sz="1100">
              <a:latin typeface="Montserrat Medium"/>
              <a:ea typeface="Montserrat Medium"/>
              <a:cs typeface="Montserrat Medium"/>
              <a:sym typeface="Montserrat Medium"/>
            </a:endParaRPr>
          </a:p>
          <a:p>
            <a:pPr indent="0" lvl="0" marL="0" rtl="0" algn="l">
              <a:spcBef>
                <a:spcPts val="0"/>
              </a:spcBef>
              <a:spcAft>
                <a:spcPts val="0"/>
              </a:spcAft>
              <a:buNone/>
            </a:pPr>
            <a:r>
              <a:t/>
            </a:r>
            <a:endParaRPr sz="1100">
              <a:latin typeface="Montserrat Medium"/>
              <a:ea typeface="Montserrat Medium"/>
              <a:cs typeface="Montserrat Medium"/>
              <a:sym typeface="Montserrat Medium"/>
            </a:endParaRPr>
          </a:p>
          <a:p>
            <a:pPr indent="0" lvl="0" marL="0" rtl="0" algn="l">
              <a:spcBef>
                <a:spcPts val="0"/>
              </a:spcBef>
              <a:spcAft>
                <a:spcPts val="0"/>
              </a:spcAft>
              <a:buNone/>
            </a:pPr>
            <a:r>
              <a:rPr lang="fr-FR" sz="1100">
                <a:latin typeface="Montserrat Medium"/>
                <a:ea typeface="Montserrat Medium"/>
                <a:cs typeface="Montserrat Medium"/>
                <a:sym typeface="Montserrat Medium"/>
              </a:rPr>
              <a:t>Notes d’information collectives </a:t>
            </a:r>
            <a:r>
              <a:rPr lang="fr-FR" sz="1100">
                <a:latin typeface="Montserrat Medium"/>
                <a:ea typeface="Montserrat Medium"/>
                <a:cs typeface="Montserrat Medium"/>
                <a:sym typeface="Montserrat Medium"/>
              </a:rPr>
              <a:t>(pour patients majeurs, patients mineurs, titulaires de l’autorité parentale, professionnels de santé)</a:t>
            </a:r>
            <a:endParaRPr sz="1100">
              <a:latin typeface="Montserrat Medium"/>
              <a:ea typeface="Montserrat Medium"/>
              <a:cs typeface="Montserrat Medium"/>
              <a:sym typeface="Montserrat Medium"/>
            </a:endParaRPr>
          </a:p>
          <a:p>
            <a:pPr indent="0" lvl="0" marL="0" rtl="0" algn="l">
              <a:spcBef>
                <a:spcPts val="0"/>
              </a:spcBef>
              <a:spcAft>
                <a:spcPts val="0"/>
              </a:spcAft>
              <a:buNone/>
            </a:pPr>
            <a:r>
              <a:t/>
            </a:r>
            <a:endParaRPr sz="1100">
              <a:latin typeface="Montserrat Medium"/>
              <a:ea typeface="Montserrat Medium"/>
              <a:cs typeface="Montserrat Medium"/>
              <a:sym typeface="Montserrat Medium"/>
            </a:endParaRPr>
          </a:p>
          <a:p>
            <a:pPr indent="0" lvl="0" marL="0" rtl="0" algn="l">
              <a:spcBef>
                <a:spcPts val="0"/>
              </a:spcBef>
              <a:spcAft>
                <a:spcPts val="0"/>
              </a:spcAft>
              <a:buNone/>
            </a:pPr>
            <a:r>
              <a:rPr lang="fr-FR" sz="1100">
                <a:latin typeface="Montserrat Medium"/>
                <a:ea typeface="Montserrat Medium"/>
                <a:cs typeface="Montserrat Medium"/>
                <a:sym typeface="Montserrat Medium"/>
              </a:rPr>
              <a:t>Gabarit et g</a:t>
            </a:r>
            <a:r>
              <a:rPr lang="fr-FR" sz="1100">
                <a:latin typeface="Montserrat Medium"/>
                <a:ea typeface="Montserrat Medium"/>
                <a:cs typeface="Montserrat Medium"/>
                <a:sym typeface="Montserrat Medium"/>
              </a:rPr>
              <a:t>uide pour l’expression de besoin SN</a:t>
            </a:r>
            <a:r>
              <a:rPr lang="fr-FR" sz="1100">
                <a:latin typeface="Montserrat Medium"/>
                <a:ea typeface="Montserrat Medium"/>
                <a:cs typeface="Montserrat Medium"/>
                <a:sym typeface="Montserrat Medium"/>
              </a:rPr>
              <a:t>DS*</a:t>
            </a:r>
            <a:endParaRPr sz="1100">
              <a:latin typeface="Montserrat Medium"/>
              <a:ea typeface="Montserrat Medium"/>
              <a:cs typeface="Montserrat Medium"/>
              <a:sym typeface="Montserrat Medium"/>
            </a:endParaRPr>
          </a:p>
          <a:p>
            <a:pPr indent="0" lvl="0" marL="0" rtl="0" algn="l">
              <a:spcBef>
                <a:spcPts val="0"/>
              </a:spcBef>
              <a:spcAft>
                <a:spcPts val="0"/>
              </a:spcAft>
              <a:buNone/>
            </a:pPr>
            <a:r>
              <a:t/>
            </a:r>
            <a:endParaRPr sz="1100">
              <a:latin typeface="Montserrat Medium"/>
              <a:ea typeface="Montserrat Medium"/>
              <a:cs typeface="Montserrat Medium"/>
              <a:sym typeface="Montserrat Medium"/>
            </a:endParaRPr>
          </a:p>
          <a:p>
            <a:pPr indent="0" lvl="0" marL="0" rtl="0" algn="l">
              <a:spcBef>
                <a:spcPts val="0"/>
              </a:spcBef>
              <a:spcAft>
                <a:spcPts val="0"/>
              </a:spcAft>
              <a:buNone/>
            </a:pPr>
            <a:r>
              <a:rPr lang="fr-FR" sz="1100">
                <a:latin typeface="Montserrat Medium"/>
                <a:ea typeface="Montserrat Medium"/>
                <a:cs typeface="Montserrat Medium"/>
                <a:sym typeface="Montserrat Medium"/>
              </a:rPr>
              <a:t>Annexe de transfert des données*</a:t>
            </a:r>
            <a:endParaRPr sz="1100">
              <a:latin typeface="Montserrat Medium"/>
              <a:ea typeface="Montserrat Medium"/>
              <a:cs typeface="Montserrat Medium"/>
              <a:sym typeface="Montserrat Medium"/>
            </a:endParaRPr>
          </a:p>
          <a:p>
            <a:pPr indent="0" lvl="0" marL="0" rtl="0" algn="l">
              <a:spcBef>
                <a:spcPts val="0"/>
              </a:spcBef>
              <a:spcAft>
                <a:spcPts val="0"/>
              </a:spcAft>
              <a:buNone/>
            </a:pPr>
            <a:r>
              <a:t/>
            </a:r>
            <a:endParaRPr sz="1100">
              <a:latin typeface="Montserrat Medium"/>
              <a:ea typeface="Montserrat Medium"/>
              <a:cs typeface="Montserrat Medium"/>
              <a:sym typeface="Montserrat Medium"/>
            </a:endParaRPr>
          </a:p>
          <a:p>
            <a:pPr indent="0" lvl="0" marL="0" rtl="0" algn="l">
              <a:spcBef>
                <a:spcPts val="0"/>
              </a:spcBef>
              <a:spcAft>
                <a:spcPts val="0"/>
              </a:spcAft>
              <a:buNone/>
            </a:pPr>
            <a:r>
              <a:rPr lang="fr-FR" sz="1100">
                <a:latin typeface="Montserrat Medium"/>
                <a:ea typeface="Montserrat Medium"/>
                <a:cs typeface="Montserrat Medium"/>
                <a:sym typeface="Montserrat Medium"/>
              </a:rPr>
              <a:t>Plan de l’accord de respo</a:t>
            </a:r>
            <a:r>
              <a:rPr lang="fr-FR" sz="1100">
                <a:latin typeface="Montserrat Medium"/>
                <a:ea typeface="Montserrat Medium"/>
                <a:cs typeface="Montserrat Medium"/>
                <a:sym typeface="Montserrat Medium"/>
              </a:rPr>
              <a:t>nsabilité conjo</a:t>
            </a:r>
            <a:r>
              <a:rPr lang="fr-FR" sz="1100">
                <a:latin typeface="Montserrat Medium"/>
                <a:ea typeface="Montserrat Medium"/>
                <a:cs typeface="Montserrat Medium"/>
                <a:sym typeface="Montserrat Medium"/>
              </a:rPr>
              <a:t>inte*</a:t>
            </a:r>
            <a:endParaRPr sz="1100">
              <a:latin typeface="Montserrat Medium"/>
              <a:ea typeface="Montserrat Medium"/>
              <a:cs typeface="Montserrat Medium"/>
              <a:sym typeface="Montserrat Medium"/>
            </a:endParaRPr>
          </a:p>
          <a:p>
            <a:pPr indent="0" lvl="0" marL="0" rtl="0" algn="l">
              <a:spcBef>
                <a:spcPts val="0"/>
              </a:spcBef>
              <a:spcAft>
                <a:spcPts val="0"/>
              </a:spcAft>
              <a:buNone/>
            </a:pPr>
            <a:r>
              <a:t/>
            </a:r>
            <a:endParaRPr sz="1100">
              <a:latin typeface="Montserrat Medium"/>
              <a:ea typeface="Montserrat Medium"/>
              <a:cs typeface="Montserrat Medium"/>
              <a:sym typeface="Montserrat Medium"/>
            </a:endParaRPr>
          </a:p>
          <a:p>
            <a:pPr indent="0" lvl="0" marL="0" rtl="0" algn="l">
              <a:spcBef>
                <a:spcPts val="0"/>
              </a:spcBef>
              <a:spcAft>
                <a:spcPts val="0"/>
              </a:spcAft>
              <a:buNone/>
            </a:pPr>
            <a:r>
              <a:rPr lang="fr-FR" sz="1100">
                <a:latin typeface="Montserrat Medium"/>
                <a:ea typeface="Montserrat Medium"/>
                <a:cs typeface="Montserrat Medium"/>
                <a:sym typeface="Montserrat Medium"/>
              </a:rPr>
              <a:t>Guide pédagogique </a:t>
            </a:r>
            <a:r>
              <a:rPr lang="fr-FR" sz="1100">
                <a:latin typeface="Montserrat Medium"/>
                <a:ea typeface="Montserrat Medium"/>
                <a:cs typeface="Montserrat Medium"/>
                <a:sym typeface="Montserrat Medium"/>
              </a:rPr>
              <a:t>information et exercice des droits</a:t>
            </a:r>
            <a:endParaRPr sz="1100">
              <a:latin typeface="Montserrat Medium"/>
              <a:ea typeface="Montserrat Medium"/>
              <a:cs typeface="Montserrat Medium"/>
              <a:sym typeface="Montserrat Medium"/>
            </a:endParaRPr>
          </a:p>
          <a:p>
            <a:pPr indent="0" lvl="0" marL="0" rtl="0" algn="l">
              <a:spcBef>
                <a:spcPts val="0"/>
              </a:spcBef>
              <a:spcAft>
                <a:spcPts val="0"/>
              </a:spcAft>
              <a:buNone/>
            </a:pPr>
            <a:r>
              <a:t/>
            </a:r>
            <a:endParaRPr sz="1100">
              <a:latin typeface="Montserrat Medium"/>
              <a:ea typeface="Montserrat Medium"/>
              <a:cs typeface="Montserrat Medium"/>
              <a:sym typeface="Montserrat Medium"/>
            </a:endParaRPr>
          </a:p>
          <a:p>
            <a:pPr indent="0" lvl="0" marL="0" rtl="0" algn="l">
              <a:spcBef>
                <a:spcPts val="0"/>
              </a:spcBef>
              <a:spcAft>
                <a:spcPts val="0"/>
              </a:spcAft>
              <a:buNone/>
            </a:pPr>
            <a:r>
              <a:t/>
            </a:r>
            <a:endParaRPr sz="1100">
              <a:latin typeface="Montserrat Medium"/>
              <a:ea typeface="Montserrat Medium"/>
              <a:cs typeface="Montserrat Medium"/>
              <a:sym typeface="Montserrat Medium"/>
            </a:endParaRPr>
          </a:p>
          <a:p>
            <a:pPr indent="0" lvl="0" marL="0" rtl="0" algn="l">
              <a:spcBef>
                <a:spcPts val="0"/>
              </a:spcBef>
              <a:spcAft>
                <a:spcPts val="0"/>
              </a:spcAft>
              <a:buNone/>
            </a:pPr>
            <a:r>
              <a:t/>
            </a:r>
            <a:endParaRPr sz="1100">
              <a:latin typeface="Montserrat Medium"/>
              <a:ea typeface="Montserrat Medium"/>
              <a:cs typeface="Montserrat Medium"/>
              <a:sym typeface="Montserrat Medium"/>
            </a:endParaRPr>
          </a:p>
          <a:p>
            <a:pPr indent="0" lvl="0" marL="0" rtl="0" algn="l">
              <a:spcBef>
                <a:spcPts val="0"/>
              </a:spcBef>
              <a:spcAft>
                <a:spcPts val="0"/>
              </a:spcAft>
              <a:buNone/>
            </a:pPr>
            <a:r>
              <a:t/>
            </a:r>
            <a:endParaRPr sz="1100">
              <a:latin typeface="Montserrat Medium"/>
              <a:ea typeface="Montserrat Medium"/>
              <a:cs typeface="Montserrat Medium"/>
              <a:sym typeface="Montserrat Medium"/>
            </a:endParaRPr>
          </a:p>
          <a:p>
            <a:pPr indent="0" lvl="0" marL="0" rtl="0" algn="l">
              <a:spcBef>
                <a:spcPts val="0"/>
              </a:spcBef>
              <a:spcAft>
                <a:spcPts val="0"/>
              </a:spcAft>
              <a:buNone/>
            </a:pPr>
            <a:r>
              <a:t/>
            </a:r>
            <a:endParaRPr sz="1100">
              <a:latin typeface="Montserrat Medium"/>
              <a:ea typeface="Montserrat Medium"/>
              <a:cs typeface="Montserrat Medium"/>
              <a:sym typeface="Montserrat Medium"/>
            </a:endParaRPr>
          </a:p>
          <a:p>
            <a:pPr indent="0" lvl="0" marL="0" rtl="0" algn="l">
              <a:spcBef>
                <a:spcPts val="0"/>
              </a:spcBef>
              <a:spcAft>
                <a:spcPts val="0"/>
              </a:spcAft>
              <a:buNone/>
            </a:pPr>
            <a:r>
              <a:t/>
            </a:r>
            <a:endParaRPr sz="1100">
              <a:latin typeface="Montserrat Medium"/>
              <a:ea typeface="Montserrat Medium"/>
              <a:cs typeface="Montserrat Medium"/>
              <a:sym typeface="Montserrat Medium"/>
            </a:endParaRPr>
          </a:p>
          <a:p>
            <a:pPr indent="0" lvl="0" marL="0" rtl="0" algn="l">
              <a:spcBef>
                <a:spcPts val="0"/>
              </a:spcBef>
              <a:spcAft>
                <a:spcPts val="0"/>
              </a:spcAft>
              <a:buNone/>
            </a:pPr>
            <a:r>
              <a:t/>
            </a:r>
            <a:endParaRPr sz="1100">
              <a:latin typeface="Montserrat Medium"/>
              <a:ea typeface="Montserrat Medium"/>
              <a:cs typeface="Montserrat Medium"/>
              <a:sym typeface="Montserrat Medium"/>
            </a:endParaRPr>
          </a:p>
        </p:txBody>
      </p:sp>
      <p:sp>
        <p:nvSpPr>
          <p:cNvPr id="684" name="Google Shape;684;p48"/>
          <p:cNvSpPr/>
          <p:nvPr/>
        </p:nvSpPr>
        <p:spPr>
          <a:xfrm>
            <a:off x="6633100" y="1003800"/>
            <a:ext cx="4797000" cy="1497600"/>
          </a:xfrm>
          <a:prstGeom prst="roundRect">
            <a:avLst>
              <a:gd fmla="val 1929" name="adj"/>
            </a:avLst>
          </a:prstGeom>
          <a:solidFill>
            <a:srgbClr val="F0EDF3"/>
          </a:solidFill>
          <a:ln cap="flat" cmpd="sng" w="19050">
            <a:solidFill>
              <a:srgbClr val="612491"/>
            </a:solidFill>
            <a:prstDash val="solid"/>
            <a:round/>
            <a:headEnd len="sm" w="sm" type="none"/>
            <a:tailEnd len="sm" w="sm" type="none"/>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200"/>
              <a:buFont typeface="Arial"/>
              <a:buNone/>
            </a:pPr>
            <a:r>
              <a:t/>
            </a:r>
            <a:endParaRPr sz="1000">
              <a:latin typeface="Montserrat"/>
              <a:ea typeface="Montserrat"/>
              <a:cs typeface="Montserrat"/>
              <a:sym typeface="Montserrat"/>
            </a:endParaRPr>
          </a:p>
        </p:txBody>
      </p:sp>
      <p:sp>
        <p:nvSpPr>
          <p:cNvPr id="685" name="Google Shape;685;p48"/>
          <p:cNvSpPr txBox="1"/>
          <p:nvPr/>
        </p:nvSpPr>
        <p:spPr>
          <a:xfrm>
            <a:off x="7516600" y="816225"/>
            <a:ext cx="3030000" cy="403200"/>
          </a:xfrm>
          <a:prstGeom prst="rect">
            <a:avLst/>
          </a:prstGeom>
          <a:solidFill>
            <a:schemeClr val="lt1"/>
          </a:solidFill>
          <a:ln cap="flat" cmpd="sng" w="19050">
            <a:solidFill>
              <a:schemeClr val="lt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fr-FR" sz="1300">
                <a:solidFill>
                  <a:schemeClr val="lt2"/>
                </a:solidFill>
                <a:latin typeface="Montserrat"/>
                <a:ea typeface="Montserrat"/>
                <a:cs typeface="Montserrat"/>
                <a:sym typeface="Montserrat"/>
              </a:rPr>
              <a:t>Les tâches que je dois accomplir</a:t>
            </a:r>
            <a:endParaRPr b="1" sz="1300">
              <a:solidFill>
                <a:schemeClr val="lt2"/>
              </a:solidFill>
              <a:latin typeface="Montserrat"/>
              <a:ea typeface="Montserrat"/>
              <a:cs typeface="Montserrat"/>
              <a:sym typeface="Montserrat"/>
            </a:endParaRPr>
          </a:p>
        </p:txBody>
      </p:sp>
      <p:sp>
        <p:nvSpPr>
          <p:cNvPr id="686" name="Google Shape;686;p48"/>
          <p:cNvSpPr txBox="1"/>
          <p:nvPr/>
        </p:nvSpPr>
        <p:spPr>
          <a:xfrm>
            <a:off x="6693100" y="1308775"/>
            <a:ext cx="4594500" cy="1135200"/>
          </a:xfrm>
          <a:prstGeom prst="rect">
            <a:avLst/>
          </a:prstGeom>
          <a:noFill/>
          <a:ln>
            <a:noFill/>
          </a:ln>
        </p:spPr>
        <p:txBody>
          <a:bodyPr anchorCtr="0" anchor="t" bIns="91425" lIns="91425" spcFirstLastPara="1" rIns="91425" wrap="square" tIns="91425">
            <a:noAutofit/>
          </a:bodyPr>
          <a:lstStyle/>
          <a:p>
            <a:pPr indent="-292100" lvl="0" marL="457200" rtl="0" algn="l">
              <a:spcBef>
                <a:spcPts val="500"/>
              </a:spcBef>
              <a:spcAft>
                <a:spcPts val="0"/>
              </a:spcAft>
              <a:buSzPts val="1000"/>
              <a:buFont typeface="Montserrat"/>
              <a:buChar char="●"/>
            </a:pPr>
            <a:r>
              <a:rPr lang="fr-FR" sz="1000">
                <a:latin typeface="Montserrat"/>
                <a:ea typeface="Montserrat"/>
                <a:cs typeface="Montserrat"/>
                <a:sym typeface="Montserrat"/>
              </a:rPr>
              <a:t>Rédiger un argumentaire et ses annexes.</a:t>
            </a:r>
            <a:endParaRPr sz="1000">
              <a:latin typeface="Montserrat"/>
              <a:ea typeface="Montserrat"/>
              <a:cs typeface="Montserrat"/>
              <a:sym typeface="Montserrat"/>
            </a:endParaRPr>
          </a:p>
          <a:p>
            <a:pPr indent="-292100" lvl="0" marL="457200" rtl="0" algn="l">
              <a:spcBef>
                <a:spcPts val="500"/>
              </a:spcBef>
              <a:spcAft>
                <a:spcPts val="0"/>
              </a:spcAft>
              <a:buSzPts val="1000"/>
              <a:buFont typeface="Montserrat"/>
              <a:buChar char="●"/>
            </a:pPr>
            <a:r>
              <a:rPr lang="fr-FR" sz="1000">
                <a:latin typeface="Montserrat"/>
                <a:ea typeface="Montserrat"/>
                <a:cs typeface="Montserrat"/>
                <a:sym typeface="Montserrat"/>
              </a:rPr>
              <a:t>Définir la stratégie d’information des personnes concernées. </a:t>
            </a:r>
            <a:endParaRPr sz="1000">
              <a:latin typeface="Montserrat"/>
              <a:ea typeface="Montserrat"/>
              <a:cs typeface="Montserrat"/>
              <a:sym typeface="Montserrat"/>
            </a:endParaRPr>
          </a:p>
          <a:p>
            <a:pPr indent="-292100" lvl="0" marL="457200" rtl="0" algn="l">
              <a:spcBef>
                <a:spcPts val="500"/>
              </a:spcBef>
              <a:spcAft>
                <a:spcPts val="0"/>
              </a:spcAft>
              <a:buSzPts val="1000"/>
              <a:buFont typeface="Montserrat"/>
              <a:buChar char="●"/>
            </a:pPr>
            <a:r>
              <a:rPr lang="fr-FR" sz="1000">
                <a:latin typeface="Montserrat"/>
                <a:ea typeface="Montserrat"/>
                <a:cs typeface="Montserrat"/>
                <a:sym typeface="Montserrat"/>
              </a:rPr>
              <a:t>Définir une stratégie permettant aux personnes concernées d’exercer leurs droits (notamment retrait de leurs données de la base). </a:t>
            </a:r>
            <a:endParaRPr sz="1000">
              <a:latin typeface="Montserrat"/>
              <a:ea typeface="Montserrat"/>
              <a:cs typeface="Montserrat"/>
              <a:sym typeface="Montserrat"/>
            </a:endParaRPr>
          </a:p>
        </p:txBody>
      </p:sp>
      <p:pic>
        <p:nvPicPr>
          <p:cNvPr id="687" name="Google Shape;687;p48"/>
          <p:cNvPicPr preferRelativeResize="0"/>
          <p:nvPr/>
        </p:nvPicPr>
        <p:blipFill>
          <a:blip r:embed="rId3">
            <a:alphaModFix/>
          </a:blip>
          <a:stretch>
            <a:fillRect/>
          </a:stretch>
        </p:blipFill>
        <p:spPr>
          <a:xfrm>
            <a:off x="6845075" y="2781687"/>
            <a:ext cx="216026" cy="216026"/>
          </a:xfrm>
          <a:prstGeom prst="rect">
            <a:avLst/>
          </a:prstGeom>
          <a:noFill/>
          <a:ln>
            <a:noFill/>
          </a:ln>
        </p:spPr>
      </p:pic>
      <p:pic>
        <p:nvPicPr>
          <p:cNvPr id="688" name="Google Shape;688;p48"/>
          <p:cNvPicPr preferRelativeResize="0"/>
          <p:nvPr/>
        </p:nvPicPr>
        <p:blipFill>
          <a:blip r:embed="rId3">
            <a:alphaModFix/>
          </a:blip>
          <a:stretch>
            <a:fillRect/>
          </a:stretch>
        </p:blipFill>
        <p:spPr>
          <a:xfrm>
            <a:off x="6845075" y="3939125"/>
            <a:ext cx="216026" cy="216026"/>
          </a:xfrm>
          <a:prstGeom prst="rect">
            <a:avLst/>
          </a:prstGeom>
          <a:noFill/>
          <a:ln>
            <a:noFill/>
          </a:ln>
        </p:spPr>
      </p:pic>
      <p:pic>
        <p:nvPicPr>
          <p:cNvPr id="689" name="Google Shape;689;p48"/>
          <p:cNvPicPr preferRelativeResize="0"/>
          <p:nvPr/>
        </p:nvPicPr>
        <p:blipFill>
          <a:blip r:embed="rId3">
            <a:alphaModFix/>
          </a:blip>
          <a:stretch>
            <a:fillRect/>
          </a:stretch>
        </p:blipFill>
        <p:spPr>
          <a:xfrm>
            <a:off x="6845075" y="5117537"/>
            <a:ext cx="216026" cy="216026"/>
          </a:xfrm>
          <a:prstGeom prst="rect">
            <a:avLst/>
          </a:prstGeom>
          <a:noFill/>
          <a:ln>
            <a:noFill/>
          </a:ln>
        </p:spPr>
      </p:pic>
      <p:pic>
        <p:nvPicPr>
          <p:cNvPr id="690" name="Google Shape;690;p48"/>
          <p:cNvPicPr preferRelativeResize="0"/>
          <p:nvPr/>
        </p:nvPicPr>
        <p:blipFill>
          <a:blip r:embed="rId4">
            <a:alphaModFix/>
          </a:blip>
          <a:stretch>
            <a:fillRect/>
          </a:stretch>
        </p:blipFill>
        <p:spPr>
          <a:xfrm>
            <a:off x="6845075" y="4598225"/>
            <a:ext cx="216026" cy="216026"/>
          </a:xfrm>
          <a:prstGeom prst="rect">
            <a:avLst/>
          </a:prstGeom>
          <a:noFill/>
          <a:ln>
            <a:noFill/>
          </a:ln>
        </p:spPr>
      </p:pic>
      <p:sp>
        <p:nvSpPr>
          <p:cNvPr id="691" name="Google Shape;691;p48"/>
          <p:cNvSpPr/>
          <p:nvPr/>
        </p:nvSpPr>
        <p:spPr>
          <a:xfrm>
            <a:off x="703350" y="3474825"/>
            <a:ext cx="5590800" cy="2009100"/>
          </a:xfrm>
          <a:prstGeom prst="rect">
            <a:avLst/>
          </a:prstGeom>
          <a:noFill/>
          <a:ln cap="flat" cmpd="sng" w="9525">
            <a:solidFill>
              <a:schemeClr val="dk1"/>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700"/>
              <a:buFont typeface="Arial"/>
              <a:buNone/>
            </a:pPr>
            <a:r>
              <a:t/>
            </a:r>
            <a:endParaRPr sz="800">
              <a:latin typeface="Montserrat Medium"/>
              <a:ea typeface="Montserrat Medium"/>
              <a:cs typeface="Montserrat Medium"/>
              <a:sym typeface="Montserrat Medium"/>
            </a:endParaRPr>
          </a:p>
        </p:txBody>
      </p:sp>
      <p:pic>
        <p:nvPicPr>
          <p:cNvPr id="692" name="Google Shape;692;p48"/>
          <p:cNvPicPr preferRelativeResize="0"/>
          <p:nvPr/>
        </p:nvPicPr>
        <p:blipFill>
          <a:blip r:embed="rId5">
            <a:alphaModFix/>
          </a:blip>
          <a:stretch>
            <a:fillRect/>
          </a:stretch>
        </p:blipFill>
        <p:spPr>
          <a:xfrm>
            <a:off x="703350" y="2999625"/>
            <a:ext cx="403200" cy="403200"/>
          </a:xfrm>
          <a:prstGeom prst="rect">
            <a:avLst/>
          </a:prstGeom>
          <a:noFill/>
          <a:ln>
            <a:noFill/>
          </a:ln>
        </p:spPr>
      </p:pic>
      <p:sp>
        <p:nvSpPr>
          <p:cNvPr id="693" name="Google Shape;693;p48"/>
          <p:cNvSpPr txBox="1"/>
          <p:nvPr/>
        </p:nvSpPr>
        <p:spPr>
          <a:xfrm>
            <a:off x="1061850" y="3018675"/>
            <a:ext cx="4873800" cy="36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FR" sz="1300">
                <a:solidFill>
                  <a:schemeClr val="dk1"/>
                </a:solidFill>
                <a:latin typeface="Montserrat SemiBold"/>
                <a:ea typeface="Montserrat SemiBold"/>
                <a:cs typeface="Montserrat SemiBold"/>
                <a:sym typeface="Montserrat SemiBold"/>
              </a:rPr>
              <a:t>Zoom sur l’information des personnes </a:t>
            </a:r>
            <a:endParaRPr sz="1300">
              <a:solidFill>
                <a:schemeClr val="dk1"/>
              </a:solidFill>
              <a:latin typeface="Montserrat SemiBold"/>
              <a:ea typeface="Montserrat SemiBold"/>
              <a:cs typeface="Montserrat SemiBold"/>
              <a:sym typeface="Montserrat SemiBold"/>
            </a:endParaRPr>
          </a:p>
        </p:txBody>
      </p:sp>
      <p:sp>
        <p:nvSpPr>
          <p:cNvPr id="694" name="Google Shape;694;p48"/>
          <p:cNvSpPr txBox="1"/>
          <p:nvPr/>
        </p:nvSpPr>
        <p:spPr>
          <a:xfrm>
            <a:off x="703225" y="3474825"/>
            <a:ext cx="5590800" cy="1658400"/>
          </a:xfrm>
          <a:prstGeom prst="rect">
            <a:avLst/>
          </a:prstGeom>
          <a:noFill/>
          <a:ln>
            <a:noFill/>
          </a:ln>
        </p:spPr>
        <p:txBody>
          <a:bodyPr anchorCtr="0" anchor="t" bIns="91425" lIns="91425" spcFirstLastPara="1" rIns="91425" wrap="square" tIns="91425">
            <a:noAutofit/>
          </a:bodyPr>
          <a:lstStyle/>
          <a:p>
            <a:pPr indent="-260350" lvl="0" marL="292100" rtl="0" algn="just">
              <a:spcBef>
                <a:spcPts val="0"/>
              </a:spcBef>
              <a:spcAft>
                <a:spcPts val="0"/>
              </a:spcAft>
              <a:buClr>
                <a:schemeClr val="dk1"/>
              </a:buClr>
              <a:buSzPts val="1100"/>
              <a:buFont typeface="Noto Sans Symbols"/>
              <a:buChar char="▪"/>
            </a:pPr>
            <a:r>
              <a:rPr lang="fr-FR" sz="1100">
                <a:solidFill>
                  <a:schemeClr val="dk1"/>
                </a:solidFill>
                <a:latin typeface="Montserrat"/>
                <a:ea typeface="Montserrat"/>
                <a:cs typeface="Montserrat"/>
                <a:sym typeface="Montserrat"/>
              </a:rPr>
              <a:t>Les </a:t>
            </a:r>
            <a:r>
              <a:rPr lang="fr-FR" sz="1100">
                <a:solidFill>
                  <a:schemeClr val="dk1"/>
                </a:solidFill>
                <a:highlight>
                  <a:schemeClr val="accent2"/>
                </a:highlight>
                <a:latin typeface="Montserrat SemiBold"/>
                <a:ea typeface="Montserrat SemiBold"/>
                <a:cs typeface="Montserrat SemiBold"/>
                <a:sym typeface="Montserrat SemiBold"/>
              </a:rPr>
              <a:t>personnes concernées</a:t>
            </a:r>
            <a:r>
              <a:rPr lang="fr-FR" sz="1100">
                <a:solidFill>
                  <a:schemeClr val="dk1"/>
                </a:solidFill>
                <a:latin typeface="Montserrat"/>
                <a:ea typeface="Montserrat"/>
                <a:cs typeface="Montserrat"/>
                <a:sym typeface="Montserrat"/>
              </a:rPr>
              <a:t> doivent recevoir une </a:t>
            </a:r>
            <a:r>
              <a:rPr lang="fr-FR" sz="1100">
                <a:solidFill>
                  <a:schemeClr val="dk1"/>
                </a:solidFill>
                <a:highlight>
                  <a:schemeClr val="accent2"/>
                </a:highlight>
                <a:latin typeface="Montserrat SemiBold"/>
                <a:ea typeface="Montserrat SemiBold"/>
                <a:cs typeface="Montserrat SemiBold"/>
                <a:sym typeface="Montserrat SemiBold"/>
              </a:rPr>
              <a:t>information individuelle ou collective</a:t>
            </a:r>
            <a:r>
              <a:rPr b="1" lang="fr-FR" sz="1100">
                <a:solidFill>
                  <a:schemeClr val="dk1"/>
                </a:solidFill>
                <a:latin typeface="Montserrat"/>
                <a:ea typeface="Montserrat"/>
                <a:cs typeface="Montserrat"/>
                <a:sym typeface="Montserrat"/>
              </a:rPr>
              <a:t> </a:t>
            </a:r>
            <a:r>
              <a:rPr lang="fr-FR" sz="1100">
                <a:solidFill>
                  <a:schemeClr val="dk1"/>
                </a:solidFill>
                <a:latin typeface="Montserrat"/>
                <a:ea typeface="Montserrat"/>
                <a:cs typeface="Montserrat"/>
                <a:sym typeface="Montserrat"/>
              </a:rPr>
              <a:t>dont le contenu est fixé par le RGPD. Il faut </a:t>
            </a:r>
            <a:r>
              <a:rPr lang="fr-FR" sz="1100">
                <a:solidFill>
                  <a:schemeClr val="dk1"/>
                </a:solidFill>
                <a:latin typeface="Montserrat SemiBold"/>
                <a:ea typeface="Montserrat SemiBold"/>
                <a:cs typeface="Montserrat SemiBold"/>
                <a:sym typeface="Montserrat SemiBold"/>
              </a:rPr>
              <a:t>adapter le contenu</a:t>
            </a:r>
            <a:r>
              <a:rPr lang="fr-FR" sz="1100">
                <a:solidFill>
                  <a:schemeClr val="dk1"/>
                </a:solidFill>
                <a:latin typeface="Montserrat"/>
                <a:ea typeface="Montserrat"/>
                <a:cs typeface="Montserrat"/>
                <a:sym typeface="Montserrat"/>
              </a:rPr>
              <a:t> pour chaque catégorie de personne concernées par le traitement (notamment les mineurs ou les personnes vulnérables).</a:t>
            </a:r>
            <a:br>
              <a:rPr lang="fr-FR" sz="1100">
                <a:solidFill>
                  <a:schemeClr val="dk1"/>
                </a:solidFill>
                <a:latin typeface="Montserrat"/>
                <a:ea typeface="Montserrat"/>
                <a:cs typeface="Montserrat"/>
                <a:sym typeface="Montserrat"/>
              </a:rPr>
            </a:br>
            <a:endParaRPr sz="400">
              <a:solidFill>
                <a:schemeClr val="dk1"/>
              </a:solidFill>
              <a:latin typeface="Montserrat"/>
              <a:ea typeface="Montserrat"/>
              <a:cs typeface="Montserrat"/>
              <a:sym typeface="Montserrat"/>
            </a:endParaRPr>
          </a:p>
          <a:p>
            <a:pPr indent="-260350" lvl="0" marL="292100" rtl="0" algn="just">
              <a:spcBef>
                <a:spcPts val="0"/>
              </a:spcBef>
              <a:spcAft>
                <a:spcPts val="0"/>
              </a:spcAft>
              <a:buClr>
                <a:schemeClr val="dk1"/>
              </a:buClr>
              <a:buSzPts val="1100"/>
              <a:buFont typeface="Montserrat"/>
              <a:buChar char="▪"/>
            </a:pPr>
            <a:r>
              <a:rPr lang="fr-FR" sz="1100">
                <a:solidFill>
                  <a:schemeClr val="dk1"/>
                </a:solidFill>
                <a:latin typeface="Montserrat"/>
                <a:ea typeface="Montserrat"/>
                <a:cs typeface="Montserrat"/>
                <a:sym typeface="Montserrat"/>
              </a:rPr>
              <a:t>Des </a:t>
            </a:r>
            <a:r>
              <a:rPr lang="fr-FR" sz="1100">
                <a:solidFill>
                  <a:schemeClr val="dk1"/>
                </a:solidFill>
                <a:highlight>
                  <a:schemeClr val="accent2"/>
                </a:highlight>
                <a:latin typeface="Montserrat SemiBold"/>
                <a:ea typeface="Montserrat SemiBold"/>
                <a:cs typeface="Montserrat SemiBold"/>
                <a:sym typeface="Montserrat SemiBold"/>
              </a:rPr>
              <a:t>notes d’information collectives</a:t>
            </a:r>
            <a:r>
              <a:rPr lang="fr-FR" sz="1100">
                <a:solidFill>
                  <a:schemeClr val="dk1"/>
                </a:solidFill>
                <a:latin typeface="Montserrat"/>
                <a:ea typeface="Montserrat"/>
                <a:cs typeface="Montserrat"/>
                <a:sym typeface="Montserrat"/>
              </a:rPr>
              <a:t> sont à prévoir pour les EDS qui </a:t>
            </a:r>
            <a:r>
              <a:rPr lang="fr-FR" sz="1100">
                <a:solidFill>
                  <a:schemeClr val="dk1"/>
                </a:solidFill>
                <a:latin typeface="Montserrat SemiBold"/>
                <a:ea typeface="Montserrat SemiBold"/>
                <a:cs typeface="Montserrat SemiBold"/>
                <a:sym typeface="Montserrat SemiBold"/>
              </a:rPr>
              <a:t>dérogeraient à l’information individuelle</a:t>
            </a:r>
            <a:r>
              <a:rPr lang="fr-FR" sz="1100">
                <a:solidFill>
                  <a:schemeClr val="dk1"/>
                </a:solidFill>
                <a:latin typeface="Montserrat"/>
                <a:ea typeface="Montserrat"/>
                <a:cs typeface="Montserrat"/>
                <a:sym typeface="Montserrat"/>
              </a:rPr>
              <a:t> des personnes pour une partie ou pour l’ensemble des données. C’est par exemple le cas pour les </a:t>
            </a:r>
            <a:r>
              <a:rPr lang="fr-FR" sz="1100">
                <a:solidFill>
                  <a:schemeClr val="dk1"/>
                </a:solidFill>
                <a:latin typeface="Montserrat SemiBold"/>
                <a:ea typeface="Montserrat SemiBold"/>
                <a:cs typeface="Montserrat SemiBold"/>
                <a:sym typeface="Montserrat SemiBold"/>
              </a:rPr>
              <a:t>EDS qui contiendraient des données de la base principale du SNDS</a:t>
            </a:r>
            <a:r>
              <a:rPr lang="fr-FR" sz="1100">
                <a:solidFill>
                  <a:schemeClr val="dk1"/>
                </a:solidFill>
                <a:latin typeface="Montserrat"/>
                <a:ea typeface="Montserrat"/>
                <a:cs typeface="Montserrat"/>
                <a:sym typeface="Montserrat"/>
              </a:rPr>
              <a:t>. Les </a:t>
            </a:r>
            <a:r>
              <a:rPr lang="fr-FR" sz="1100">
                <a:solidFill>
                  <a:schemeClr val="dk1"/>
                </a:solidFill>
                <a:highlight>
                  <a:schemeClr val="accent2"/>
                </a:highlight>
                <a:latin typeface="Montserrat SemiBold"/>
                <a:ea typeface="Montserrat SemiBold"/>
                <a:cs typeface="Montserrat SemiBold"/>
                <a:sym typeface="Montserrat SemiBold"/>
              </a:rPr>
              <a:t>arguments justifiant la dérogation doivent être documentés</a:t>
            </a:r>
            <a:r>
              <a:rPr lang="fr-FR" sz="1100">
                <a:solidFill>
                  <a:schemeClr val="dk1"/>
                </a:solidFill>
                <a:latin typeface="Montserrat"/>
                <a:ea typeface="Montserrat"/>
                <a:cs typeface="Montserrat"/>
                <a:sym typeface="Montserrat"/>
              </a:rPr>
              <a:t> dans </a:t>
            </a:r>
            <a:r>
              <a:rPr lang="fr-FR" sz="1100">
                <a:solidFill>
                  <a:schemeClr val="dk1"/>
                </a:solidFill>
                <a:latin typeface="Montserrat SemiBold"/>
                <a:ea typeface="Montserrat SemiBold"/>
                <a:cs typeface="Montserrat SemiBold"/>
                <a:sym typeface="Montserrat SemiBold"/>
              </a:rPr>
              <a:t>l’AIPD</a:t>
            </a:r>
            <a:r>
              <a:rPr lang="fr-FR" sz="1100">
                <a:solidFill>
                  <a:schemeClr val="dk1"/>
                </a:solidFill>
                <a:latin typeface="Montserrat"/>
                <a:ea typeface="Montserrat"/>
                <a:cs typeface="Montserrat"/>
                <a:sym typeface="Montserrat"/>
              </a:rPr>
              <a:t> ainsi que les</a:t>
            </a:r>
            <a:r>
              <a:rPr lang="fr-FR" sz="1100">
                <a:solidFill>
                  <a:schemeClr val="dk1"/>
                </a:solidFill>
                <a:latin typeface="Montserrat SemiBold"/>
                <a:ea typeface="Montserrat SemiBold"/>
                <a:cs typeface="Montserrat SemiBold"/>
                <a:sym typeface="Montserrat SemiBold"/>
              </a:rPr>
              <a:t> mesures compensatoires</a:t>
            </a:r>
            <a:r>
              <a:rPr lang="fr-FR" sz="1100">
                <a:solidFill>
                  <a:schemeClr val="dk1"/>
                </a:solidFill>
                <a:latin typeface="Montserrat"/>
                <a:ea typeface="Montserrat"/>
                <a:cs typeface="Montserrat"/>
                <a:sym typeface="Montserrat"/>
              </a:rPr>
              <a:t> mises en oeuvre. </a:t>
            </a:r>
            <a:endParaRPr sz="1100">
              <a:solidFill>
                <a:schemeClr val="dk1"/>
              </a:solidFill>
            </a:endParaRPr>
          </a:p>
        </p:txBody>
      </p:sp>
      <p:pic>
        <p:nvPicPr>
          <p:cNvPr id="695" name="Google Shape;695;p48"/>
          <p:cNvPicPr preferRelativeResize="0"/>
          <p:nvPr/>
        </p:nvPicPr>
        <p:blipFill>
          <a:blip r:embed="rId6">
            <a:alphaModFix/>
          </a:blip>
          <a:stretch>
            <a:fillRect/>
          </a:stretch>
        </p:blipFill>
        <p:spPr>
          <a:xfrm>
            <a:off x="3255300" y="1174788"/>
            <a:ext cx="486900" cy="486900"/>
          </a:xfrm>
          <a:prstGeom prst="rect">
            <a:avLst/>
          </a:prstGeom>
          <a:noFill/>
          <a:ln>
            <a:noFill/>
          </a:ln>
        </p:spPr>
      </p:pic>
      <p:sp>
        <p:nvSpPr>
          <p:cNvPr id="696" name="Google Shape;696;p48"/>
          <p:cNvSpPr txBox="1"/>
          <p:nvPr/>
        </p:nvSpPr>
        <p:spPr>
          <a:xfrm>
            <a:off x="6579200" y="6444650"/>
            <a:ext cx="3701100" cy="216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FR" sz="800">
                <a:latin typeface="Montserrat"/>
                <a:ea typeface="Montserrat"/>
                <a:cs typeface="Montserrat"/>
                <a:sym typeface="Montserrat"/>
              </a:rPr>
              <a:t>*Annexes optionnelles de l’argumentaire</a:t>
            </a:r>
            <a:endParaRPr sz="800">
              <a:latin typeface="Montserrat"/>
              <a:ea typeface="Montserrat"/>
              <a:cs typeface="Montserrat"/>
              <a:sym typeface="Montserrat"/>
            </a:endParaRPr>
          </a:p>
        </p:txBody>
      </p:sp>
      <p:pic>
        <p:nvPicPr>
          <p:cNvPr id="697" name="Google Shape;697;p48"/>
          <p:cNvPicPr preferRelativeResize="0"/>
          <p:nvPr/>
        </p:nvPicPr>
        <p:blipFill>
          <a:blip r:embed="rId7">
            <a:alphaModFix/>
          </a:blip>
          <a:stretch>
            <a:fillRect/>
          </a:stretch>
        </p:blipFill>
        <p:spPr>
          <a:xfrm>
            <a:off x="6823225" y="5452738"/>
            <a:ext cx="259725" cy="259725"/>
          </a:xfrm>
          <a:prstGeom prst="rect">
            <a:avLst/>
          </a:prstGeom>
          <a:noFill/>
          <a:ln>
            <a:noFill/>
          </a:ln>
        </p:spPr>
      </p:pic>
      <p:pic>
        <p:nvPicPr>
          <p:cNvPr id="698" name="Google Shape;698;p48"/>
          <p:cNvPicPr preferRelativeResize="0"/>
          <p:nvPr/>
        </p:nvPicPr>
        <p:blipFill>
          <a:blip r:embed="rId3">
            <a:alphaModFix/>
          </a:blip>
          <a:stretch>
            <a:fillRect/>
          </a:stretch>
        </p:blipFill>
        <p:spPr>
          <a:xfrm>
            <a:off x="6845075" y="5802712"/>
            <a:ext cx="216026" cy="216026"/>
          </a:xfrm>
          <a:prstGeom prst="rect">
            <a:avLst/>
          </a:prstGeom>
          <a:noFill/>
          <a:ln>
            <a:noFill/>
          </a:ln>
        </p:spPr>
      </p:pic>
      <p:pic>
        <p:nvPicPr>
          <p:cNvPr id="699" name="Google Shape;699;p48"/>
          <p:cNvPicPr preferRelativeResize="0"/>
          <p:nvPr/>
        </p:nvPicPr>
        <p:blipFill>
          <a:blip r:embed="rId4">
            <a:alphaModFix/>
          </a:blip>
          <a:stretch>
            <a:fillRect/>
          </a:stretch>
        </p:blipFill>
        <p:spPr>
          <a:xfrm>
            <a:off x="6845075" y="3140975"/>
            <a:ext cx="216026" cy="216026"/>
          </a:xfrm>
          <a:prstGeom prst="rect">
            <a:avLst/>
          </a:prstGeom>
          <a:noFill/>
          <a:ln>
            <a:noFill/>
          </a:ln>
        </p:spPr>
      </p:pic>
      <p:pic>
        <p:nvPicPr>
          <p:cNvPr id="700" name="Google Shape;700;p48"/>
          <p:cNvPicPr preferRelativeResize="0"/>
          <p:nvPr/>
        </p:nvPicPr>
        <p:blipFill>
          <a:blip r:embed="rId7">
            <a:alphaModFix/>
          </a:blip>
          <a:stretch>
            <a:fillRect/>
          </a:stretch>
        </p:blipFill>
        <p:spPr>
          <a:xfrm>
            <a:off x="6823225" y="3456413"/>
            <a:ext cx="259725" cy="259725"/>
          </a:xfrm>
          <a:prstGeom prst="rect">
            <a:avLst/>
          </a:prstGeom>
          <a:noFill/>
          <a:ln>
            <a:noFill/>
          </a:ln>
        </p:spPr>
      </p:pic>
      <p:pic>
        <p:nvPicPr>
          <p:cNvPr id="701" name="Google Shape;701;p48"/>
          <p:cNvPicPr preferRelativeResize="0"/>
          <p:nvPr/>
        </p:nvPicPr>
        <p:blipFill>
          <a:blip r:embed="rId4">
            <a:alphaModFix/>
          </a:blip>
          <a:stretch>
            <a:fillRect/>
          </a:stretch>
        </p:blipFill>
        <p:spPr>
          <a:xfrm>
            <a:off x="6845075" y="6122225"/>
            <a:ext cx="216026" cy="216026"/>
          </a:xfrm>
          <a:prstGeom prst="rect">
            <a:avLst/>
          </a:prstGeom>
          <a:noFill/>
          <a:ln>
            <a:noFill/>
          </a:ln>
        </p:spPr>
      </p:pic>
      <p:sp>
        <p:nvSpPr>
          <p:cNvPr id="702" name="Google Shape;702;p48"/>
          <p:cNvSpPr/>
          <p:nvPr/>
        </p:nvSpPr>
        <p:spPr>
          <a:xfrm>
            <a:off x="703200" y="5719625"/>
            <a:ext cx="5590800" cy="472500"/>
          </a:xfrm>
          <a:prstGeom prst="roundRect">
            <a:avLst>
              <a:gd fmla="val 4099" name="adj"/>
            </a:avLst>
          </a:prstGeom>
          <a:solidFill>
            <a:srgbClr val="F7F4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3" name="Google Shape;703;p48"/>
          <p:cNvSpPr txBox="1"/>
          <p:nvPr/>
        </p:nvSpPr>
        <p:spPr>
          <a:xfrm>
            <a:off x="1143000" y="5719625"/>
            <a:ext cx="5151000" cy="472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FR" sz="1000">
                <a:solidFill>
                  <a:schemeClr val="lt2"/>
                </a:solidFill>
                <a:latin typeface="Montserrat"/>
                <a:ea typeface="Montserrat"/>
                <a:cs typeface="Montserrat"/>
                <a:sym typeface="Montserrat"/>
              </a:rPr>
              <a:t>NB : en cas de recours à la base principale du SNDS, une expression de besoin SNDS est nécessairement à compléter. </a:t>
            </a:r>
            <a:endParaRPr>
              <a:solidFill>
                <a:schemeClr val="lt2"/>
              </a:solidFill>
            </a:endParaRPr>
          </a:p>
        </p:txBody>
      </p:sp>
      <p:pic>
        <p:nvPicPr>
          <p:cNvPr id="704" name="Google Shape;704;p48"/>
          <p:cNvPicPr preferRelativeResize="0"/>
          <p:nvPr/>
        </p:nvPicPr>
        <p:blipFill>
          <a:blip r:embed="rId8">
            <a:alphaModFix/>
          </a:blip>
          <a:stretch>
            <a:fillRect/>
          </a:stretch>
        </p:blipFill>
        <p:spPr>
          <a:xfrm>
            <a:off x="779550" y="5811875"/>
            <a:ext cx="288000" cy="2880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8" name="Shape 708"/>
        <p:cNvGrpSpPr/>
        <p:nvPr/>
      </p:nvGrpSpPr>
      <p:grpSpPr>
        <a:xfrm>
          <a:off x="0" y="0"/>
          <a:ext cx="0" cy="0"/>
          <a:chOff x="0" y="0"/>
          <a:chExt cx="0" cy="0"/>
        </a:xfrm>
      </p:grpSpPr>
      <p:sp>
        <p:nvSpPr>
          <p:cNvPr id="709" name="Google Shape;709;p49"/>
          <p:cNvSpPr/>
          <p:nvPr/>
        </p:nvSpPr>
        <p:spPr>
          <a:xfrm>
            <a:off x="703350" y="1765975"/>
            <a:ext cx="5130600" cy="4461900"/>
          </a:xfrm>
          <a:prstGeom prst="rect">
            <a:avLst/>
          </a:prstGeom>
          <a:noFill/>
          <a:ln cap="flat" cmpd="sng" w="9525">
            <a:solidFill>
              <a:schemeClr val="dk1"/>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700"/>
              <a:buFont typeface="Arial"/>
              <a:buNone/>
            </a:pPr>
            <a:r>
              <a:t/>
            </a:r>
            <a:endParaRPr sz="800">
              <a:latin typeface="Montserrat Medium"/>
              <a:ea typeface="Montserrat Medium"/>
              <a:cs typeface="Montserrat Medium"/>
              <a:sym typeface="Montserrat Medium"/>
            </a:endParaRPr>
          </a:p>
        </p:txBody>
      </p:sp>
      <p:sp>
        <p:nvSpPr>
          <p:cNvPr id="710" name="Google Shape;710;p49"/>
          <p:cNvSpPr/>
          <p:nvPr/>
        </p:nvSpPr>
        <p:spPr>
          <a:xfrm>
            <a:off x="1799175" y="2762575"/>
            <a:ext cx="2589300" cy="24591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1" name="Google Shape;711;p49"/>
          <p:cNvSpPr txBox="1"/>
          <p:nvPr>
            <p:ph type="title"/>
          </p:nvPr>
        </p:nvSpPr>
        <p:spPr>
          <a:xfrm>
            <a:off x="838200" y="270334"/>
            <a:ext cx="10515600" cy="9564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612491"/>
              </a:buClr>
              <a:buSzPts val="3200"/>
              <a:buFont typeface="Montserrat"/>
              <a:buNone/>
            </a:pPr>
            <a:r>
              <a:rPr lang="fr-FR" sz="2500"/>
              <a:t>Zoom sur l</a:t>
            </a:r>
            <a:r>
              <a:rPr lang="fr-FR" sz="2500"/>
              <a:t>es pièces du dossier - </a:t>
            </a:r>
            <a:r>
              <a:rPr lang="fr-FR" sz="2500"/>
              <a:t>Volet sécurité (AIPD, analyse de risque et homologation)</a:t>
            </a:r>
            <a:endParaRPr sz="2500"/>
          </a:p>
        </p:txBody>
      </p:sp>
      <p:sp>
        <p:nvSpPr>
          <p:cNvPr id="712" name="Google Shape;712;p49"/>
          <p:cNvSpPr txBox="1"/>
          <p:nvPr>
            <p:ph idx="12" type="sldNum"/>
          </p:nvPr>
        </p:nvSpPr>
        <p:spPr>
          <a:xfrm>
            <a:off x="14451584" y="8475135"/>
            <a:ext cx="686700" cy="4869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fr-FR"/>
              <a:t>‹#›</a:t>
            </a:fld>
            <a:endParaRPr/>
          </a:p>
        </p:txBody>
      </p:sp>
      <p:sp>
        <p:nvSpPr>
          <p:cNvPr id="713" name="Google Shape;713;p49"/>
          <p:cNvSpPr txBox="1"/>
          <p:nvPr>
            <p:ph idx="12" type="sldNum"/>
          </p:nvPr>
        </p:nvSpPr>
        <p:spPr>
          <a:xfrm>
            <a:off x="10838688" y="6356351"/>
            <a:ext cx="5151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fr-FR"/>
              <a:t>‹#›</a:t>
            </a:fld>
            <a:endParaRPr/>
          </a:p>
        </p:txBody>
      </p:sp>
      <p:sp>
        <p:nvSpPr>
          <p:cNvPr id="714" name="Google Shape;714;p49"/>
          <p:cNvSpPr/>
          <p:nvPr/>
        </p:nvSpPr>
        <p:spPr>
          <a:xfrm>
            <a:off x="6299450" y="4168575"/>
            <a:ext cx="5130600" cy="2187900"/>
          </a:xfrm>
          <a:prstGeom prst="roundRect">
            <a:avLst>
              <a:gd fmla="val 2402" name="adj"/>
            </a:avLst>
          </a:prstGeom>
          <a:solidFill>
            <a:srgbClr val="FFFFFF"/>
          </a:solidFill>
          <a:ln cap="flat" cmpd="sng" w="19050">
            <a:solidFill>
              <a:srgbClr val="612491"/>
            </a:solidFill>
            <a:prstDash val="solid"/>
            <a:round/>
            <a:headEnd len="sm" w="sm" type="none"/>
            <a:tailEnd len="sm" w="sm" type="none"/>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612491"/>
              </a:solidFill>
              <a:latin typeface="Montserrat"/>
              <a:ea typeface="Montserrat"/>
              <a:cs typeface="Montserrat"/>
              <a:sym typeface="Montserrat"/>
            </a:endParaRPr>
          </a:p>
        </p:txBody>
      </p:sp>
      <p:sp>
        <p:nvSpPr>
          <p:cNvPr id="715" name="Google Shape;715;p49"/>
          <p:cNvSpPr txBox="1"/>
          <p:nvPr/>
        </p:nvSpPr>
        <p:spPr>
          <a:xfrm>
            <a:off x="6725450" y="4125075"/>
            <a:ext cx="4612200" cy="2391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FR" sz="1000">
                <a:latin typeface="Montserrat Medium"/>
                <a:ea typeface="Montserrat Medium"/>
                <a:cs typeface="Montserrat Medium"/>
                <a:sym typeface="Montserrat Medium"/>
              </a:rPr>
              <a:t>Plan et template de l’analyse d’impact sur la protection des données (AIPD)</a:t>
            </a:r>
            <a:endParaRPr sz="1000">
              <a:latin typeface="Montserrat Medium"/>
              <a:ea typeface="Montserrat Medium"/>
              <a:cs typeface="Montserrat Medium"/>
              <a:sym typeface="Montserrat Medium"/>
            </a:endParaRPr>
          </a:p>
          <a:p>
            <a:pPr indent="0" lvl="0" marL="0" rtl="0" algn="l">
              <a:spcBef>
                <a:spcPts val="0"/>
              </a:spcBef>
              <a:spcAft>
                <a:spcPts val="0"/>
              </a:spcAft>
              <a:buNone/>
            </a:pPr>
            <a:r>
              <a:t/>
            </a:r>
            <a:endParaRPr sz="1000">
              <a:latin typeface="Montserrat Medium"/>
              <a:ea typeface="Montserrat Medium"/>
              <a:cs typeface="Montserrat Medium"/>
              <a:sym typeface="Montserrat Medium"/>
            </a:endParaRPr>
          </a:p>
          <a:p>
            <a:pPr indent="0" lvl="0" marL="0" rtl="0" algn="l">
              <a:spcBef>
                <a:spcPts val="0"/>
              </a:spcBef>
              <a:spcAft>
                <a:spcPts val="0"/>
              </a:spcAft>
              <a:buNone/>
            </a:pPr>
            <a:r>
              <a:rPr lang="fr-FR" sz="1000">
                <a:latin typeface="Montserrat Medium"/>
                <a:ea typeface="Montserrat Medium"/>
                <a:cs typeface="Montserrat Medium"/>
                <a:sym typeface="Montserrat Medium"/>
              </a:rPr>
              <a:t>Mapping entre l’AIPD et l’argumentaire</a:t>
            </a:r>
            <a:endParaRPr sz="1000">
              <a:latin typeface="Montserrat Medium"/>
              <a:ea typeface="Montserrat Medium"/>
              <a:cs typeface="Montserrat Medium"/>
              <a:sym typeface="Montserrat Medium"/>
            </a:endParaRPr>
          </a:p>
          <a:p>
            <a:pPr indent="0" lvl="0" marL="0" rtl="0" algn="l">
              <a:spcBef>
                <a:spcPts val="0"/>
              </a:spcBef>
              <a:spcAft>
                <a:spcPts val="0"/>
              </a:spcAft>
              <a:buNone/>
            </a:pPr>
            <a:r>
              <a:t/>
            </a:r>
            <a:endParaRPr sz="1000">
              <a:latin typeface="Montserrat Medium"/>
              <a:ea typeface="Montserrat Medium"/>
              <a:cs typeface="Montserrat Medium"/>
              <a:sym typeface="Montserrat Medium"/>
            </a:endParaRPr>
          </a:p>
          <a:p>
            <a:pPr indent="0" lvl="0" marL="0" rtl="0" algn="l">
              <a:spcBef>
                <a:spcPts val="0"/>
              </a:spcBef>
              <a:spcAft>
                <a:spcPts val="0"/>
              </a:spcAft>
              <a:buNone/>
            </a:pPr>
            <a:r>
              <a:rPr lang="fr-FR" sz="1000">
                <a:latin typeface="Montserrat Medium"/>
                <a:ea typeface="Montserrat Medium"/>
                <a:cs typeface="Montserrat Medium"/>
                <a:sym typeface="Montserrat Medium"/>
              </a:rPr>
              <a:t>Tableau d’analyse des risques*</a:t>
            </a:r>
            <a:endParaRPr sz="1000">
              <a:latin typeface="Montserrat Medium"/>
              <a:ea typeface="Montserrat Medium"/>
              <a:cs typeface="Montserrat Medium"/>
              <a:sym typeface="Montserrat Medium"/>
            </a:endParaRPr>
          </a:p>
          <a:p>
            <a:pPr indent="0" lvl="0" marL="0" rtl="0" algn="l">
              <a:spcBef>
                <a:spcPts val="0"/>
              </a:spcBef>
              <a:spcAft>
                <a:spcPts val="0"/>
              </a:spcAft>
              <a:buNone/>
            </a:pPr>
            <a:r>
              <a:t/>
            </a:r>
            <a:endParaRPr sz="1000">
              <a:latin typeface="Montserrat Medium"/>
              <a:ea typeface="Montserrat Medium"/>
              <a:cs typeface="Montserrat Medium"/>
              <a:sym typeface="Montserrat Medium"/>
            </a:endParaRPr>
          </a:p>
          <a:p>
            <a:pPr indent="0" lvl="0" marL="0" rtl="0" algn="l">
              <a:spcBef>
                <a:spcPts val="0"/>
              </a:spcBef>
              <a:spcAft>
                <a:spcPts val="0"/>
              </a:spcAft>
              <a:buNone/>
            </a:pPr>
            <a:r>
              <a:rPr lang="fr-FR" sz="1000">
                <a:latin typeface="Montserrat Medium"/>
                <a:ea typeface="Montserrat Medium"/>
                <a:cs typeface="Montserrat Medium"/>
                <a:sym typeface="Montserrat Medium"/>
              </a:rPr>
              <a:t>Modèle de plan d’action*</a:t>
            </a:r>
            <a:endParaRPr sz="1000">
              <a:latin typeface="Montserrat Medium"/>
              <a:ea typeface="Montserrat Medium"/>
              <a:cs typeface="Montserrat Medium"/>
              <a:sym typeface="Montserrat Medium"/>
            </a:endParaRPr>
          </a:p>
          <a:p>
            <a:pPr indent="0" lvl="0" marL="0" rtl="0" algn="l">
              <a:spcBef>
                <a:spcPts val="0"/>
              </a:spcBef>
              <a:spcAft>
                <a:spcPts val="0"/>
              </a:spcAft>
              <a:buNone/>
            </a:pPr>
            <a:r>
              <a:t/>
            </a:r>
            <a:endParaRPr sz="1000">
              <a:latin typeface="Montserrat Medium"/>
              <a:ea typeface="Montserrat Medium"/>
              <a:cs typeface="Montserrat Medium"/>
              <a:sym typeface="Montserrat Medium"/>
            </a:endParaRPr>
          </a:p>
          <a:p>
            <a:pPr indent="0" lvl="0" marL="0" rtl="0" algn="l">
              <a:spcBef>
                <a:spcPts val="0"/>
              </a:spcBef>
              <a:spcAft>
                <a:spcPts val="0"/>
              </a:spcAft>
              <a:buNone/>
            </a:pPr>
            <a:r>
              <a:rPr lang="fr-FR" sz="1000">
                <a:latin typeface="Montserrat Medium"/>
                <a:ea typeface="Montserrat Medium"/>
                <a:cs typeface="Montserrat Medium"/>
                <a:sym typeface="Montserrat Medium"/>
              </a:rPr>
              <a:t>Modèle de compte-rendu d’homologation*</a:t>
            </a:r>
            <a:endParaRPr sz="1000">
              <a:latin typeface="Montserrat Medium"/>
              <a:ea typeface="Montserrat Medium"/>
              <a:cs typeface="Montserrat Medium"/>
              <a:sym typeface="Montserrat Medium"/>
            </a:endParaRPr>
          </a:p>
          <a:p>
            <a:pPr indent="0" lvl="0" marL="0" rtl="0" algn="l">
              <a:spcBef>
                <a:spcPts val="0"/>
              </a:spcBef>
              <a:spcAft>
                <a:spcPts val="0"/>
              </a:spcAft>
              <a:buNone/>
            </a:pPr>
            <a:r>
              <a:rPr i="1" lang="fr-FR" sz="800">
                <a:latin typeface="Montserrat Medium"/>
                <a:ea typeface="Montserrat Medium"/>
                <a:cs typeface="Montserrat Medium"/>
                <a:sym typeface="Montserrat Medium"/>
              </a:rPr>
              <a:t>Permet de tracer la décision de la commission d’homologation</a:t>
            </a:r>
            <a:endParaRPr sz="1000">
              <a:latin typeface="Montserrat Medium"/>
              <a:ea typeface="Montserrat Medium"/>
              <a:cs typeface="Montserrat Medium"/>
              <a:sym typeface="Montserrat Medium"/>
            </a:endParaRPr>
          </a:p>
          <a:p>
            <a:pPr indent="0" lvl="0" marL="0" rtl="0" algn="l">
              <a:spcBef>
                <a:spcPts val="0"/>
              </a:spcBef>
              <a:spcAft>
                <a:spcPts val="0"/>
              </a:spcAft>
              <a:buNone/>
            </a:pPr>
            <a:r>
              <a:t/>
            </a:r>
            <a:endParaRPr sz="1000">
              <a:latin typeface="Montserrat Medium"/>
              <a:ea typeface="Montserrat Medium"/>
              <a:cs typeface="Montserrat Medium"/>
              <a:sym typeface="Montserrat Medium"/>
            </a:endParaRPr>
          </a:p>
          <a:p>
            <a:pPr indent="0" lvl="0" marL="0" rtl="0" algn="l">
              <a:spcBef>
                <a:spcPts val="0"/>
              </a:spcBef>
              <a:spcAft>
                <a:spcPts val="0"/>
              </a:spcAft>
              <a:buNone/>
            </a:pPr>
            <a:r>
              <a:rPr lang="fr-FR" sz="1000">
                <a:latin typeface="Montserrat Medium"/>
                <a:ea typeface="Montserrat Medium"/>
                <a:cs typeface="Montserrat Medium"/>
                <a:sym typeface="Montserrat Medium"/>
              </a:rPr>
              <a:t>Modèle de décision d’homologation*</a:t>
            </a:r>
            <a:endParaRPr sz="1000">
              <a:latin typeface="Montserrat Medium"/>
              <a:ea typeface="Montserrat Medium"/>
              <a:cs typeface="Montserrat Medium"/>
              <a:sym typeface="Montserrat Medium"/>
            </a:endParaRPr>
          </a:p>
          <a:p>
            <a:pPr indent="0" lvl="0" marL="0" rtl="0" algn="l">
              <a:spcBef>
                <a:spcPts val="0"/>
              </a:spcBef>
              <a:spcAft>
                <a:spcPts val="0"/>
              </a:spcAft>
              <a:buNone/>
            </a:pPr>
            <a:r>
              <a:rPr i="1" lang="fr-FR" sz="800">
                <a:latin typeface="Montserrat Medium"/>
                <a:ea typeface="Montserrat Medium"/>
                <a:cs typeface="Montserrat Medium"/>
                <a:sym typeface="Montserrat Medium"/>
              </a:rPr>
              <a:t>A compléter et signer par le RT</a:t>
            </a:r>
            <a:endParaRPr sz="1000">
              <a:latin typeface="Montserrat Medium"/>
              <a:ea typeface="Montserrat Medium"/>
              <a:cs typeface="Montserrat Medium"/>
              <a:sym typeface="Montserrat Medium"/>
            </a:endParaRPr>
          </a:p>
          <a:p>
            <a:pPr indent="0" lvl="0" marL="0" rtl="0" algn="l">
              <a:spcBef>
                <a:spcPts val="0"/>
              </a:spcBef>
              <a:spcAft>
                <a:spcPts val="0"/>
              </a:spcAft>
              <a:buNone/>
            </a:pPr>
            <a:r>
              <a:t/>
            </a:r>
            <a:endParaRPr sz="1100">
              <a:latin typeface="Montserrat Medium"/>
              <a:ea typeface="Montserrat Medium"/>
              <a:cs typeface="Montserrat Medium"/>
              <a:sym typeface="Montserrat Medium"/>
            </a:endParaRPr>
          </a:p>
          <a:p>
            <a:pPr indent="0" lvl="0" marL="0" rtl="0" algn="l">
              <a:spcBef>
                <a:spcPts val="0"/>
              </a:spcBef>
              <a:spcAft>
                <a:spcPts val="0"/>
              </a:spcAft>
              <a:buNone/>
            </a:pPr>
            <a:r>
              <a:t/>
            </a:r>
            <a:endParaRPr sz="1100">
              <a:latin typeface="Montserrat Medium"/>
              <a:ea typeface="Montserrat Medium"/>
              <a:cs typeface="Montserrat Medium"/>
              <a:sym typeface="Montserrat Medium"/>
            </a:endParaRPr>
          </a:p>
          <a:p>
            <a:pPr indent="0" lvl="0" marL="0" rtl="0" algn="l">
              <a:spcBef>
                <a:spcPts val="0"/>
              </a:spcBef>
              <a:spcAft>
                <a:spcPts val="0"/>
              </a:spcAft>
              <a:buNone/>
            </a:pPr>
            <a:r>
              <a:t/>
            </a:r>
            <a:endParaRPr sz="1100">
              <a:latin typeface="Montserrat Medium"/>
              <a:ea typeface="Montserrat Medium"/>
              <a:cs typeface="Montserrat Medium"/>
              <a:sym typeface="Montserrat Medium"/>
            </a:endParaRPr>
          </a:p>
          <a:p>
            <a:pPr indent="0" lvl="0" marL="0" rtl="0" algn="l">
              <a:spcBef>
                <a:spcPts val="0"/>
              </a:spcBef>
              <a:spcAft>
                <a:spcPts val="0"/>
              </a:spcAft>
              <a:buNone/>
            </a:pPr>
            <a:r>
              <a:t/>
            </a:r>
            <a:endParaRPr sz="1100">
              <a:latin typeface="Montserrat Medium"/>
              <a:ea typeface="Montserrat Medium"/>
              <a:cs typeface="Montserrat Medium"/>
              <a:sym typeface="Montserrat Medium"/>
            </a:endParaRPr>
          </a:p>
          <a:p>
            <a:pPr indent="0" lvl="0" marL="0" rtl="0" algn="l">
              <a:spcBef>
                <a:spcPts val="0"/>
              </a:spcBef>
              <a:spcAft>
                <a:spcPts val="0"/>
              </a:spcAft>
              <a:buNone/>
            </a:pPr>
            <a:r>
              <a:t/>
            </a:r>
            <a:endParaRPr sz="1100">
              <a:latin typeface="Montserrat Medium"/>
              <a:ea typeface="Montserrat Medium"/>
              <a:cs typeface="Montserrat Medium"/>
              <a:sym typeface="Montserrat Medium"/>
            </a:endParaRPr>
          </a:p>
          <a:p>
            <a:pPr indent="0" lvl="0" marL="0" rtl="0" algn="l">
              <a:spcBef>
                <a:spcPts val="0"/>
              </a:spcBef>
              <a:spcAft>
                <a:spcPts val="0"/>
              </a:spcAft>
              <a:buNone/>
            </a:pPr>
            <a:r>
              <a:t/>
            </a:r>
            <a:endParaRPr sz="1100">
              <a:latin typeface="Montserrat Medium"/>
              <a:ea typeface="Montserrat Medium"/>
              <a:cs typeface="Montserrat Medium"/>
              <a:sym typeface="Montserrat Medium"/>
            </a:endParaRPr>
          </a:p>
          <a:p>
            <a:pPr indent="0" lvl="0" marL="0" rtl="0" algn="l">
              <a:spcBef>
                <a:spcPts val="0"/>
              </a:spcBef>
              <a:spcAft>
                <a:spcPts val="0"/>
              </a:spcAft>
              <a:buNone/>
            </a:pPr>
            <a:r>
              <a:t/>
            </a:r>
            <a:endParaRPr sz="1100">
              <a:latin typeface="Montserrat Medium"/>
              <a:ea typeface="Montserrat Medium"/>
              <a:cs typeface="Montserrat Medium"/>
              <a:sym typeface="Montserrat Medium"/>
            </a:endParaRPr>
          </a:p>
        </p:txBody>
      </p:sp>
      <p:sp>
        <p:nvSpPr>
          <p:cNvPr id="716" name="Google Shape;716;p49"/>
          <p:cNvSpPr/>
          <p:nvPr/>
        </p:nvSpPr>
        <p:spPr>
          <a:xfrm>
            <a:off x="6299450" y="1080000"/>
            <a:ext cx="5130600" cy="3014100"/>
          </a:xfrm>
          <a:prstGeom prst="roundRect">
            <a:avLst>
              <a:gd fmla="val 1929" name="adj"/>
            </a:avLst>
          </a:prstGeom>
          <a:solidFill>
            <a:srgbClr val="F0EDF3"/>
          </a:solidFill>
          <a:ln cap="flat" cmpd="sng" w="19050">
            <a:solidFill>
              <a:srgbClr val="612491"/>
            </a:solidFill>
            <a:prstDash val="solid"/>
            <a:round/>
            <a:headEnd len="sm" w="sm" type="none"/>
            <a:tailEnd len="sm" w="sm" type="none"/>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200"/>
              <a:buFont typeface="Arial"/>
              <a:buNone/>
            </a:pPr>
            <a:r>
              <a:t/>
            </a:r>
            <a:endParaRPr sz="1000">
              <a:latin typeface="Montserrat"/>
              <a:ea typeface="Montserrat"/>
              <a:cs typeface="Montserrat"/>
              <a:sym typeface="Montserrat"/>
            </a:endParaRPr>
          </a:p>
        </p:txBody>
      </p:sp>
      <p:sp>
        <p:nvSpPr>
          <p:cNvPr id="717" name="Google Shape;717;p49"/>
          <p:cNvSpPr txBox="1"/>
          <p:nvPr/>
        </p:nvSpPr>
        <p:spPr>
          <a:xfrm>
            <a:off x="7278500" y="892425"/>
            <a:ext cx="3030000" cy="403200"/>
          </a:xfrm>
          <a:prstGeom prst="rect">
            <a:avLst/>
          </a:prstGeom>
          <a:solidFill>
            <a:schemeClr val="lt1"/>
          </a:solidFill>
          <a:ln cap="flat" cmpd="sng" w="19050">
            <a:solidFill>
              <a:schemeClr val="lt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fr-FR" sz="1300">
                <a:solidFill>
                  <a:schemeClr val="lt2"/>
                </a:solidFill>
                <a:latin typeface="Montserrat"/>
                <a:ea typeface="Montserrat"/>
                <a:cs typeface="Montserrat"/>
                <a:sym typeface="Montserrat"/>
              </a:rPr>
              <a:t>Les tâches que je dois accomplir</a:t>
            </a:r>
            <a:endParaRPr b="1" sz="1300">
              <a:solidFill>
                <a:schemeClr val="lt2"/>
              </a:solidFill>
              <a:latin typeface="Montserrat"/>
              <a:ea typeface="Montserrat"/>
              <a:cs typeface="Montserrat"/>
              <a:sym typeface="Montserrat"/>
            </a:endParaRPr>
          </a:p>
        </p:txBody>
      </p:sp>
      <p:sp>
        <p:nvSpPr>
          <p:cNvPr id="718" name="Google Shape;718;p49"/>
          <p:cNvSpPr txBox="1"/>
          <p:nvPr/>
        </p:nvSpPr>
        <p:spPr>
          <a:xfrm>
            <a:off x="6299450" y="1295625"/>
            <a:ext cx="4988100" cy="1654200"/>
          </a:xfrm>
          <a:prstGeom prst="rect">
            <a:avLst/>
          </a:prstGeom>
          <a:noFill/>
          <a:ln>
            <a:noFill/>
          </a:ln>
        </p:spPr>
        <p:txBody>
          <a:bodyPr anchorCtr="0" anchor="t" bIns="91425" lIns="91425" spcFirstLastPara="1" rIns="91425" wrap="square" tIns="91425">
            <a:noAutofit/>
          </a:bodyPr>
          <a:lstStyle/>
          <a:p>
            <a:pPr indent="-292100" lvl="0" marL="457200" rtl="0" algn="l">
              <a:spcBef>
                <a:spcPts val="500"/>
              </a:spcBef>
              <a:spcAft>
                <a:spcPts val="0"/>
              </a:spcAft>
              <a:buSzPts val="1000"/>
              <a:buFont typeface="Montserrat"/>
              <a:buChar char="●"/>
            </a:pPr>
            <a:r>
              <a:rPr lang="fr-FR" sz="1000">
                <a:latin typeface="Montserrat"/>
                <a:ea typeface="Montserrat"/>
                <a:cs typeface="Montserrat"/>
                <a:sym typeface="Montserrat"/>
              </a:rPr>
              <a:t>Rédiger une analyse d’impact sur la protection des données.</a:t>
            </a:r>
            <a:endParaRPr sz="1000">
              <a:latin typeface="Montserrat"/>
              <a:ea typeface="Montserrat"/>
              <a:cs typeface="Montserrat"/>
              <a:sym typeface="Montserrat"/>
            </a:endParaRPr>
          </a:p>
          <a:p>
            <a:pPr indent="-292100" lvl="0" marL="457200" rtl="0" algn="l">
              <a:spcBef>
                <a:spcPts val="500"/>
              </a:spcBef>
              <a:spcAft>
                <a:spcPts val="0"/>
              </a:spcAft>
              <a:buSzPts val="1000"/>
              <a:buFont typeface="Montserrat"/>
              <a:buChar char="●"/>
            </a:pPr>
            <a:r>
              <a:rPr lang="fr-FR" sz="1000">
                <a:latin typeface="Montserrat"/>
                <a:ea typeface="Montserrat"/>
                <a:cs typeface="Montserrat"/>
                <a:sym typeface="Montserrat"/>
              </a:rPr>
              <a:t>Identifier les besoins en termes de sécurité et piloter une analyse de risque (avec mises à jour pour apprécier les risque nouveaux liés à l’évolution de la menace).</a:t>
            </a:r>
            <a:endParaRPr sz="1000">
              <a:latin typeface="Montserrat"/>
              <a:ea typeface="Montserrat"/>
              <a:cs typeface="Montserrat"/>
              <a:sym typeface="Montserrat"/>
            </a:endParaRPr>
          </a:p>
          <a:p>
            <a:pPr indent="-292100" lvl="0" marL="457200" rtl="0" algn="l">
              <a:spcBef>
                <a:spcPts val="500"/>
              </a:spcBef>
              <a:spcAft>
                <a:spcPts val="0"/>
              </a:spcAft>
              <a:buSzPts val="1000"/>
              <a:buFont typeface="Montserrat"/>
              <a:buChar char="●"/>
            </a:pPr>
            <a:r>
              <a:rPr lang="fr-FR" sz="1000">
                <a:latin typeface="Montserrat"/>
                <a:ea typeface="Montserrat"/>
                <a:cs typeface="Montserrat"/>
                <a:sym typeface="Montserrat"/>
              </a:rPr>
              <a:t>Identifier une </a:t>
            </a:r>
            <a:r>
              <a:rPr lang="fr-FR" sz="1000">
                <a:latin typeface="Montserrat"/>
                <a:ea typeface="Montserrat"/>
                <a:cs typeface="Montserrat"/>
                <a:sym typeface="Montserrat"/>
              </a:rPr>
              <a:t>organisation</a:t>
            </a:r>
            <a:r>
              <a:rPr lang="fr-FR" sz="1000">
                <a:latin typeface="Montserrat"/>
                <a:ea typeface="Montserrat"/>
                <a:cs typeface="Montserrat"/>
                <a:sym typeface="Montserrat"/>
              </a:rPr>
              <a:t> pour l’opération de la plateforme et sa maintenance dans des conditions de sécurité optimales.</a:t>
            </a:r>
            <a:endParaRPr sz="1000">
              <a:latin typeface="Montserrat"/>
              <a:ea typeface="Montserrat"/>
              <a:cs typeface="Montserrat"/>
              <a:sym typeface="Montserrat"/>
            </a:endParaRPr>
          </a:p>
          <a:p>
            <a:pPr indent="-292100" lvl="0" marL="457200" rtl="0" algn="l">
              <a:spcBef>
                <a:spcPts val="500"/>
              </a:spcBef>
              <a:spcAft>
                <a:spcPts val="0"/>
              </a:spcAft>
              <a:buSzPts val="1000"/>
              <a:buFont typeface="Montserrat"/>
              <a:buChar char="●"/>
            </a:pPr>
            <a:r>
              <a:rPr lang="fr-FR" sz="1000">
                <a:latin typeface="Montserrat"/>
                <a:ea typeface="Montserrat"/>
                <a:cs typeface="Montserrat"/>
                <a:sym typeface="Montserrat"/>
              </a:rPr>
              <a:t>Mettre en place et piloter la gestion des incidents, des plans de remédiation et du plan de surveillance.</a:t>
            </a:r>
            <a:endParaRPr sz="1000">
              <a:latin typeface="Montserrat"/>
              <a:ea typeface="Montserrat"/>
              <a:cs typeface="Montserrat"/>
              <a:sym typeface="Montserrat"/>
            </a:endParaRPr>
          </a:p>
          <a:p>
            <a:pPr indent="-292100" lvl="0" marL="457200" rtl="0" algn="l">
              <a:spcBef>
                <a:spcPts val="500"/>
              </a:spcBef>
              <a:spcAft>
                <a:spcPts val="0"/>
              </a:spcAft>
              <a:buSzPts val="1000"/>
              <a:buFont typeface="Montserrat"/>
              <a:buChar char="●"/>
            </a:pPr>
            <a:r>
              <a:rPr lang="fr-FR" sz="1000">
                <a:latin typeface="Montserrat"/>
                <a:ea typeface="Montserrat"/>
                <a:cs typeface="Montserrat"/>
                <a:sym typeface="Montserrat"/>
              </a:rPr>
              <a:t>Réaliser un audit de sécurité.</a:t>
            </a:r>
            <a:endParaRPr sz="1000">
              <a:latin typeface="Montserrat"/>
              <a:ea typeface="Montserrat"/>
              <a:cs typeface="Montserrat"/>
              <a:sym typeface="Montserrat"/>
            </a:endParaRPr>
          </a:p>
          <a:p>
            <a:pPr indent="-292100" lvl="0" marL="457200" rtl="0" algn="l">
              <a:spcBef>
                <a:spcPts val="500"/>
              </a:spcBef>
              <a:spcAft>
                <a:spcPts val="0"/>
              </a:spcAft>
              <a:buSzPts val="1000"/>
              <a:buFont typeface="Montserrat"/>
              <a:buChar char="●"/>
            </a:pPr>
            <a:r>
              <a:rPr lang="fr-FR" sz="1000">
                <a:latin typeface="Montserrat"/>
                <a:ea typeface="Montserrat"/>
                <a:cs typeface="Montserrat"/>
                <a:sym typeface="Montserrat"/>
              </a:rPr>
              <a:t>Réaliser les démarches d’homologation.</a:t>
            </a:r>
            <a:endParaRPr sz="1000">
              <a:latin typeface="Montserrat"/>
              <a:ea typeface="Montserrat"/>
              <a:cs typeface="Montserrat"/>
              <a:sym typeface="Montserrat"/>
            </a:endParaRPr>
          </a:p>
          <a:p>
            <a:pPr indent="-292100" lvl="0" marL="457200" rtl="0" algn="l">
              <a:spcBef>
                <a:spcPts val="500"/>
              </a:spcBef>
              <a:spcAft>
                <a:spcPts val="0"/>
              </a:spcAft>
              <a:buSzPts val="1000"/>
              <a:buFont typeface="Montserrat"/>
              <a:buChar char="●"/>
            </a:pPr>
            <a:r>
              <a:rPr lang="fr-FR" sz="1000">
                <a:latin typeface="Montserrat"/>
                <a:ea typeface="Montserrat"/>
                <a:cs typeface="Montserrat"/>
                <a:sym typeface="Montserrat"/>
              </a:rPr>
              <a:t>Mettre en place, piloter et suivre la stratégie de sécurité informatique (encadrement des transferts de données, tests, audits, revue des habilitation etc.).</a:t>
            </a:r>
            <a:endParaRPr sz="1000">
              <a:latin typeface="Montserrat"/>
              <a:ea typeface="Montserrat"/>
              <a:cs typeface="Montserrat"/>
              <a:sym typeface="Montserrat"/>
            </a:endParaRPr>
          </a:p>
          <a:p>
            <a:pPr indent="-292100" lvl="0" marL="457200" rtl="0" algn="l">
              <a:spcBef>
                <a:spcPts val="500"/>
              </a:spcBef>
              <a:spcAft>
                <a:spcPts val="0"/>
              </a:spcAft>
              <a:buSzPts val="1000"/>
              <a:buFont typeface="Montserrat"/>
              <a:buChar char="●"/>
            </a:pPr>
            <a:r>
              <a:rPr lang="fr-FR" sz="1000">
                <a:latin typeface="Montserrat"/>
                <a:ea typeface="Montserrat"/>
                <a:cs typeface="Montserrat"/>
                <a:sym typeface="Montserrat"/>
              </a:rPr>
              <a:t>Maintenir à jour les procédures et suivre un plan de contrôle.</a:t>
            </a:r>
            <a:endParaRPr sz="1000">
              <a:latin typeface="Montserrat"/>
              <a:ea typeface="Montserrat"/>
              <a:cs typeface="Montserrat"/>
              <a:sym typeface="Montserrat"/>
            </a:endParaRPr>
          </a:p>
        </p:txBody>
      </p:sp>
      <p:pic>
        <p:nvPicPr>
          <p:cNvPr id="719" name="Google Shape;719;p49"/>
          <p:cNvPicPr preferRelativeResize="0"/>
          <p:nvPr/>
        </p:nvPicPr>
        <p:blipFill>
          <a:blip r:embed="rId3">
            <a:alphaModFix/>
          </a:blip>
          <a:stretch>
            <a:fillRect/>
          </a:stretch>
        </p:blipFill>
        <p:spPr>
          <a:xfrm>
            <a:off x="6464025" y="4249337"/>
            <a:ext cx="216026" cy="216026"/>
          </a:xfrm>
          <a:prstGeom prst="rect">
            <a:avLst/>
          </a:prstGeom>
          <a:noFill/>
          <a:ln>
            <a:noFill/>
          </a:ln>
        </p:spPr>
      </p:pic>
      <p:sp>
        <p:nvSpPr>
          <p:cNvPr id="720" name="Google Shape;720;p49"/>
          <p:cNvSpPr txBox="1"/>
          <p:nvPr/>
        </p:nvSpPr>
        <p:spPr>
          <a:xfrm>
            <a:off x="6299450" y="6330625"/>
            <a:ext cx="3957600" cy="216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FR" sz="800">
                <a:latin typeface="Montserrat"/>
                <a:ea typeface="Montserrat"/>
                <a:cs typeface="Montserrat"/>
                <a:sym typeface="Montserrat"/>
              </a:rPr>
              <a:t>*Ces livrables ne sont pas obligatoires dans le cadre du référentiel EDS mais sont conseillés afin de gérer les aspects de sécurité de l’entrepôt.</a:t>
            </a:r>
            <a:endParaRPr sz="800">
              <a:latin typeface="Montserrat"/>
              <a:ea typeface="Montserrat"/>
              <a:cs typeface="Montserrat"/>
              <a:sym typeface="Montserrat"/>
            </a:endParaRPr>
          </a:p>
        </p:txBody>
      </p:sp>
      <p:pic>
        <p:nvPicPr>
          <p:cNvPr id="721" name="Google Shape;721;p49"/>
          <p:cNvPicPr preferRelativeResize="0"/>
          <p:nvPr/>
        </p:nvPicPr>
        <p:blipFill>
          <a:blip r:embed="rId4">
            <a:alphaModFix/>
          </a:blip>
          <a:stretch>
            <a:fillRect/>
          </a:stretch>
        </p:blipFill>
        <p:spPr>
          <a:xfrm>
            <a:off x="6464025" y="5269147"/>
            <a:ext cx="216026" cy="216026"/>
          </a:xfrm>
          <a:prstGeom prst="rect">
            <a:avLst/>
          </a:prstGeom>
          <a:noFill/>
          <a:ln>
            <a:noFill/>
          </a:ln>
        </p:spPr>
      </p:pic>
      <p:pic>
        <p:nvPicPr>
          <p:cNvPr id="722" name="Google Shape;722;p49"/>
          <p:cNvPicPr preferRelativeResize="0"/>
          <p:nvPr/>
        </p:nvPicPr>
        <p:blipFill>
          <a:blip r:embed="rId4">
            <a:alphaModFix/>
          </a:blip>
          <a:stretch>
            <a:fillRect/>
          </a:stretch>
        </p:blipFill>
        <p:spPr>
          <a:xfrm>
            <a:off x="6464025" y="6052497"/>
            <a:ext cx="216026" cy="216026"/>
          </a:xfrm>
          <a:prstGeom prst="rect">
            <a:avLst/>
          </a:prstGeom>
          <a:noFill/>
          <a:ln>
            <a:noFill/>
          </a:ln>
        </p:spPr>
      </p:pic>
      <p:pic>
        <p:nvPicPr>
          <p:cNvPr id="723" name="Google Shape;723;p49"/>
          <p:cNvPicPr preferRelativeResize="0"/>
          <p:nvPr/>
        </p:nvPicPr>
        <p:blipFill>
          <a:blip r:embed="rId4">
            <a:alphaModFix/>
          </a:blip>
          <a:stretch>
            <a:fillRect/>
          </a:stretch>
        </p:blipFill>
        <p:spPr>
          <a:xfrm>
            <a:off x="6464025" y="5661972"/>
            <a:ext cx="216026" cy="216026"/>
          </a:xfrm>
          <a:prstGeom prst="rect">
            <a:avLst/>
          </a:prstGeom>
          <a:noFill/>
          <a:ln>
            <a:noFill/>
          </a:ln>
        </p:spPr>
      </p:pic>
      <p:sp>
        <p:nvSpPr>
          <p:cNvPr id="724" name="Google Shape;724;p49"/>
          <p:cNvSpPr txBox="1"/>
          <p:nvPr/>
        </p:nvSpPr>
        <p:spPr>
          <a:xfrm>
            <a:off x="1093000" y="1185850"/>
            <a:ext cx="4395300" cy="535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FR" sz="1300">
                <a:solidFill>
                  <a:schemeClr val="dk1"/>
                </a:solidFill>
                <a:latin typeface="Montserrat SemiBold"/>
                <a:ea typeface="Montserrat SemiBold"/>
                <a:cs typeface="Montserrat SemiBold"/>
                <a:sym typeface="Montserrat SemiBold"/>
              </a:rPr>
              <a:t>Zoom sur les mesures techniques et organisationnelles de sécurité à entreprendre</a:t>
            </a:r>
            <a:endParaRPr sz="1300">
              <a:solidFill>
                <a:schemeClr val="dk1"/>
              </a:solidFill>
              <a:latin typeface="Montserrat SemiBold"/>
              <a:ea typeface="Montserrat SemiBold"/>
              <a:cs typeface="Montserrat SemiBold"/>
              <a:sym typeface="Montserrat SemiBold"/>
            </a:endParaRPr>
          </a:p>
        </p:txBody>
      </p:sp>
      <p:pic>
        <p:nvPicPr>
          <p:cNvPr id="725" name="Google Shape;725;p49"/>
          <p:cNvPicPr preferRelativeResize="0"/>
          <p:nvPr/>
        </p:nvPicPr>
        <p:blipFill>
          <a:blip r:embed="rId5">
            <a:alphaModFix/>
          </a:blip>
          <a:stretch>
            <a:fillRect/>
          </a:stretch>
        </p:blipFill>
        <p:spPr>
          <a:xfrm>
            <a:off x="703350" y="1305133"/>
            <a:ext cx="345092" cy="345092"/>
          </a:xfrm>
          <a:prstGeom prst="rect">
            <a:avLst/>
          </a:prstGeom>
          <a:noFill/>
          <a:ln>
            <a:noFill/>
          </a:ln>
        </p:spPr>
      </p:pic>
      <p:sp>
        <p:nvSpPr>
          <p:cNvPr id="726" name="Google Shape;726;p49"/>
          <p:cNvSpPr txBox="1"/>
          <p:nvPr/>
        </p:nvSpPr>
        <p:spPr>
          <a:xfrm>
            <a:off x="739350" y="1782400"/>
            <a:ext cx="5130600" cy="3935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FR" sz="1100">
                <a:latin typeface="Montserrat"/>
                <a:ea typeface="Montserrat"/>
                <a:cs typeface="Montserrat"/>
                <a:sym typeface="Montserrat"/>
              </a:rPr>
              <a:t>Pour être </a:t>
            </a:r>
            <a:r>
              <a:rPr lang="fr-FR" sz="1100">
                <a:latin typeface="Montserrat SemiBold"/>
                <a:ea typeface="Montserrat SemiBold"/>
                <a:cs typeface="Montserrat SemiBold"/>
                <a:sym typeface="Montserrat SemiBold"/>
              </a:rPr>
              <a:t>conforme au référentiel</a:t>
            </a:r>
            <a:r>
              <a:rPr lang="fr-FR" sz="1100">
                <a:latin typeface="Montserrat"/>
                <a:ea typeface="Montserrat"/>
                <a:cs typeface="Montserrat"/>
                <a:sym typeface="Montserrat"/>
              </a:rPr>
              <a:t>, mon entrepôt doit respecter des</a:t>
            </a:r>
            <a:r>
              <a:rPr lang="fr-FR" sz="1100">
                <a:latin typeface="Montserrat SemiBold"/>
                <a:ea typeface="Montserrat SemiBold"/>
                <a:cs typeface="Montserrat SemiBold"/>
                <a:sym typeface="Montserrat SemiBold"/>
              </a:rPr>
              <a:t> mesures techniques et organisationnelles de sécurité</a:t>
            </a:r>
            <a:r>
              <a:rPr lang="fr-FR" sz="1100">
                <a:latin typeface="Montserrat"/>
                <a:ea typeface="Montserrat"/>
                <a:cs typeface="Montserrat"/>
                <a:sym typeface="Montserrat"/>
              </a:rPr>
              <a:t>. Elles sont regroupées en</a:t>
            </a:r>
            <a:r>
              <a:rPr lang="fr-FR" sz="1100">
                <a:latin typeface="Montserrat SemiBold"/>
                <a:ea typeface="Montserrat SemiBold"/>
                <a:cs typeface="Montserrat SemiBold"/>
                <a:sym typeface="Montserrat SemiBold"/>
              </a:rPr>
              <a:t> 13 thématiques </a:t>
            </a:r>
            <a:r>
              <a:rPr lang="fr-FR" sz="1100">
                <a:latin typeface="Montserrat"/>
                <a:ea typeface="Montserrat"/>
                <a:cs typeface="Montserrat"/>
                <a:sym typeface="Montserrat"/>
              </a:rPr>
              <a:t>: </a:t>
            </a:r>
            <a:endParaRPr sz="1100">
              <a:latin typeface="Montserrat"/>
              <a:ea typeface="Montserrat"/>
              <a:cs typeface="Montserrat"/>
              <a:sym typeface="Montserrat"/>
            </a:endParaRPr>
          </a:p>
          <a:p>
            <a:pPr indent="0" lvl="0" marL="0" rtl="0" algn="l">
              <a:spcBef>
                <a:spcPts val="0"/>
              </a:spcBef>
              <a:spcAft>
                <a:spcPts val="0"/>
              </a:spcAft>
              <a:buNone/>
            </a:pPr>
            <a:r>
              <a:t/>
            </a:r>
            <a:endParaRPr sz="1300">
              <a:latin typeface="Montserrat"/>
              <a:ea typeface="Montserrat"/>
              <a:cs typeface="Montserrat"/>
              <a:sym typeface="Montserrat"/>
            </a:endParaRPr>
          </a:p>
          <a:p>
            <a:pPr indent="-298450" lvl="0" marL="457200" rtl="0" algn="l">
              <a:spcBef>
                <a:spcPts val="0"/>
              </a:spcBef>
              <a:spcAft>
                <a:spcPts val="0"/>
              </a:spcAft>
              <a:buClr>
                <a:schemeClr val="accent4"/>
              </a:buClr>
              <a:buSzPts val="1100"/>
              <a:buFont typeface="Montserrat"/>
              <a:buAutoNum type="arabicPeriod"/>
            </a:pPr>
            <a:r>
              <a:rPr lang="fr-FR" sz="1100">
                <a:solidFill>
                  <a:schemeClr val="accent4"/>
                </a:solidFill>
                <a:latin typeface="Montserrat"/>
                <a:ea typeface="Montserrat"/>
                <a:cs typeface="Montserrat"/>
                <a:sym typeface="Montserrat"/>
              </a:rPr>
              <a:t>Cloisonnement réseau</a:t>
            </a:r>
            <a:endParaRPr sz="1100">
              <a:solidFill>
                <a:schemeClr val="accent4"/>
              </a:solidFill>
              <a:latin typeface="Montserrat"/>
              <a:ea typeface="Montserrat"/>
              <a:cs typeface="Montserrat"/>
              <a:sym typeface="Montserrat"/>
            </a:endParaRPr>
          </a:p>
          <a:p>
            <a:pPr indent="-298450" lvl="0" marL="457200" rtl="0" algn="l">
              <a:spcBef>
                <a:spcPts val="0"/>
              </a:spcBef>
              <a:spcAft>
                <a:spcPts val="0"/>
              </a:spcAft>
              <a:buClr>
                <a:schemeClr val="accent4"/>
              </a:buClr>
              <a:buSzPts val="1100"/>
              <a:buFont typeface="Montserrat"/>
              <a:buAutoNum type="arabicPeriod"/>
            </a:pPr>
            <a:r>
              <a:rPr lang="fr-FR" sz="1100">
                <a:solidFill>
                  <a:schemeClr val="accent4"/>
                </a:solidFill>
                <a:latin typeface="Montserrat"/>
                <a:ea typeface="Montserrat"/>
                <a:cs typeface="Montserrat"/>
                <a:sym typeface="Montserrat"/>
              </a:rPr>
              <a:t>Cloisonnement logique et cryptographique</a:t>
            </a:r>
            <a:endParaRPr sz="1100">
              <a:solidFill>
                <a:schemeClr val="accent4"/>
              </a:solidFill>
              <a:latin typeface="Montserrat"/>
              <a:ea typeface="Montserrat"/>
              <a:cs typeface="Montserrat"/>
              <a:sym typeface="Montserrat"/>
            </a:endParaRPr>
          </a:p>
          <a:p>
            <a:pPr indent="-298450" lvl="0" marL="457200" rtl="0" algn="l">
              <a:spcBef>
                <a:spcPts val="0"/>
              </a:spcBef>
              <a:spcAft>
                <a:spcPts val="0"/>
              </a:spcAft>
              <a:buClr>
                <a:schemeClr val="accent4"/>
              </a:buClr>
              <a:buSzPts val="1100"/>
              <a:buFont typeface="Montserrat"/>
              <a:buAutoNum type="arabicPeriod"/>
            </a:pPr>
            <a:r>
              <a:rPr lang="fr-FR" sz="1100">
                <a:solidFill>
                  <a:schemeClr val="accent4"/>
                </a:solidFill>
                <a:latin typeface="Montserrat"/>
                <a:ea typeface="Montserrat"/>
                <a:cs typeface="Montserrat"/>
                <a:sym typeface="Montserrat"/>
              </a:rPr>
              <a:t>Constitution et alimentation de l’entrepôt</a:t>
            </a:r>
            <a:endParaRPr sz="1100">
              <a:solidFill>
                <a:schemeClr val="accent4"/>
              </a:solidFill>
              <a:latin typeface="Montserrat"/>
              <a:ea typeface="Montserrat"/>
              <a:cs typeface="Montserrat"/>
              <a:sym typeface="Montserrat"/>
            </a:endParaRPr>
          </a:p>
          <a:p>
            <a:pPr indent="-298450" lvl="0" marL="457200" rtl="0" algn="l">
              <a:spcBef>
                <a:spcPts val="0"/>
              </a:spcBef>
              <a:spcAft>
                <a:spcPts val="0"/>
              </a:spcAft>
              <a:buClr>
                <a:schemeClr val="accent4"/>
              </a:buClr>
              <a:buSzPts val="1100"/>
              <a:buFont typeface="Montserrat"/>
              <a:buAutoNum type="arabicPeriod"/>
            </a:pPr>
            <a:r>
              <a:rPr lang="fr-FR" sz="1100">
                <a:solidFill>
                  <a:schemeClr val="accent4"/>
                </a:solidFill>
                <a:latin typeface="Montserrat"/>
                <a:ea typeface="Montserrat"/>
                <a:cs typeface="Montserrat"/>
                <a:sym typeface="Montserrat"/>
              </a:rPr>
              <a:t>Pseudonymisation des données</a:t>
            </a:r>
            <a:endParaRPr sz="1100">
              <a:solidFill>
                <a:schemeClr val="accent4"/>
              </a:solidFill>
              <a:latin typeface="Montserrat"/>
              <a:ea typeface="Montserrat"/>
              <a:cs typeface="Montserrat"/>
              <a:sym typeface="Montserrat"/>
            </a:endParaRPr>
          </a:p>
          <a:p>
            <a:pPr indent="-298450" lvl="0" marL="457200" rtl="0" algn="l">
              <a:spcBef>
                <a:spcPts val="0"/>
              </a:spcBef>
              <a:spcAft>
                <a:spcPts val="0"/>
              </a:spcAft>
              <a:buClr>
                <a:schemeClr val="accent4"/>
              </a:buClr>
              <a:buSzPts val="1100"/>
              <a:buFont typeface="Montserrat"/>
              <a:buAutoNum type="arabicPeriod"/>
            </a:pPr>
            <a:r>
              <a:rPr lang="fr-FR" sz="1100">
                <a:solidFill>
                  <a:schemeClr val="accent4"/>
                </a:solidFill>
                <a:latin typeface="Montserrat"/>
                <a:ea typeface="Montserrat"/>
                <a:cs typeface="Montserrat"/>
                <a:sym typeface="Montserrat"/>
              </a:rPr>
              <a:t>Accès physique aux données</a:t>
            </a:r>
            <a:endParaRPr sz="1100">
              <a:solidFill>
                <a:schemeClr val="accent4"/>
              </a:solidFill>
              <a:latin typeface="Montserrat"/>
              <a:ea typeface="Montserrat"/>
              <a:cs typeface="Montserrat"/>
              <a:sym typeface="Montserrat"/>
            </a:endParaRPr>
          </a:p>
          <a:p>
            <a:pPr indent="-298450" lvl="0" marL="457200" rtl="0" algn="l">
              <a:spcBef>
                <a:spcPts val="0"/>
              </a:spcBef>
              <a:spcAft>
                <a:spcPts val="0"/>
              </a:spcAft>
              <a:buClr>
                <a:schemeClr val="accent4"/>
              </a:buClr>
              <a:buSzPts val="1100"/>
              <a:buFont typeface="Montserrat"/>
              <a:buAutoNum type="arabicPeriod"/>
            </a:pPr>
            <a:r>
              <a:rPr lang="fr-FR" sz="1100">
                <a:solidFill>
                  <a:schemeClr val="accent4"/>
                </a:solidFill>
                <a:latin typeface="Montserrat"/>
                <a:ea typeface="Montserrat"/>
                <a:cs typeface="Montserrat"/>
                <a:sym typeface="Montserrat"/>
              </a:rPr>
              <a:t>Gestion des habilitations et accès logique aux données </a:t>
            </a:r>
            <a:endParaRPr sz="1100">
              <a:solidFill>
                <a:schemeClr val="accent4"/>
              </a:solidFill>
              <a:latin typeface="Montserrat"/>
              <a:ea typeface="Montserrat"/>
              <a:cs typeface="Montserrat"/>
              <a:sym typeface="Montserrat"/>
            </a:endParaRPr>
          </a:p>
          <a:p>
            <a:pPr indent="-298450" lvl="0" marL="457200" rtl="0" algn="l">
              <a:spcBef>
                <a:spcPts val="0"/>
              </a:spcBef>
              <a:spcAft>
                <a:spcPts val="0"/>
              </a:spcAft>
              <a:buClr>
                <a:schemeClr val="accent4"/>
              </a:buClr>
              <a:buSzPts val="1100"/>
              <a:buFont typeface="Montserrat"/>
              <a:buAutoNum type="arabicPeriod"/>
            </a:pPr>
            <a:r>
              <a:rPr lang="fr-FR" sz="1100">
                <a:solidFill>
                  <a:schemeClr val="accent4"/>
                </a:solidFill>
                <a:latin typeface="Montserrat"/>
                <a:ea typeface="Montserrat"/>
                <a:cs typeface="Montserrat"/>
                <a:sym typeface="Montserrat"/>
              </a:rPr>
              <a:t>Authentification pour la consultation et l’administration de l’entrepôt</a:t>
            </a:r>
            <a:endParaRPr sz="1100">
              <a:solidFill>
                <a:schemeClr val="accent4"/>
              </a:solidFill>
              <a:latin typeface="Montserrat"/>
              <a:ea typeface="Montserrat"/>
              <a:cs typeface="Montserrat"/>
              <a:sym typeface="Montserrat"/>
            </a:endParaRPr>
          </a:p>
          <a:p>
            <a:pPr indent="-298450" lvl="0" marL="457200" rtl="0" algn="l">
              <a:spcBef>
                <a:spcPts val="0"/>
              </a:spcBef>
              <a:spcAft>
                <a:spcPts val="0"/>
              </a:spcAft>
              <a:buClr>
                <a:schemeClr val="accent4"/>
              </a:buClr>
              <a:buSzPts val="1100"/>
              <a:buFont typeface="Montserrat"/>
              <a:buAutoNum type="arabicPeriod"/>
            </a:pPr>
            <a:r>
              <a:rPr lang="fr-FR" sz="1100">
                <a:solidFill>
                  <a:schemeClr val="accent4"/>
                </a:solidFill>
                <a:latin typeface="Montserrat"/>
                <a:ea typeface="Montserrat"/>
                <a:cs typeface="Montserrat"/>
                <a:sym typeface="Montserrat"/>
              </a:rPr>
              <a:t>Espace de travail</a:t>
            </a:r>
            <a:endParaRPr sz="1100">
              <a:solidFill>
                <a:schemeClr val="accent4"/>
              </a:solidFill>
              <a:latin typeface="Montserrat"/>
              <a:ea typeface="Montserrat"/>
              <a:cs typeface="Montserrat"/>
              <a:sym typeface="Montserrat"/>
            </a:endParaRPr>
          </a:p>
          <a:p>
            <a:pPr indent="-298450" lvl="0" marL="457200" rtl="0" algn="l">
              <a:spcBef>
                <a:spcPts val="0"/>
              </a:spcBef>
              <a:spcAft>
                <a:spcPts val="0"/>
              </a:spcAft>
              <a:buClr>
                <a:schemeClr val="accent4"/>
              </a:buClr>
              <a:buSzPts val="1100"/>
              <a:buFont typeface="Montserrat"/>
              <a:buAutoNum type="arabicPeriod"/>
            </a:pPr>
            <a:r>
              <a:rPr lang="fr-FR" sz="1100">
                <a:solidFill>
                  <a:schemeClr val="accent4"/>
                </a:solidFill>
                <a:latin typeface="Montserrat"/>
                <a:ea typeface="Montserrat"/>
                <a:cs typeface="Montserrat"/>
                <a:sym typeface="Montserrat"/>
              </a:rPr>
              <a:t>Exportation de données hors de l’entrepôt et hors des espaces de travail</a:t>
            </a:r>
            <a:endParaRPr sz="1100">
              <a:solidFill>
                <a:schemeClr val="accent4"/>
              </a:solidFill>
              <a:latin typeface="Montserrat"/>
              <a:ea typeface="Montserrat"/>
              <a:cs typeface="Montserrat"/>
              <a:sym typeface="Montserrat"/>
            </a:endParaRPr>
          </a:p>
          <a:p>
            <a:pPr indent="-298450" lvl="0" marL="457200" rtl="0" algn="l">
              <a:spcBef>
                <a:spcPts val="0"/>
              </a:spcBef>
              <a:spcAft>
                <a:spcPts val="0"/>
              </a:spcAft>
              <a:buClr>
                <a:schemeClr val="accent4"/>
              </a:buClr>
              <a:buSzPts val="1100"/>
              <a:buFont typeface="Montserrat"/>
              <a:buAutoNum type="arabicPeriod"/>
            </a:pPr>
            <a:r>
              <a:rPr lang="fr-FR" sz="1100">
                <a:solidFill>
                  <a:schemeClr val="accent4"/>
                </a:solidFill>
                <a:latin typeface="Montserrat"/>
                <a:ea typeface="Montserrat"/>
                <a:cs typeface="Montserrat"/>
                <a:sym typeface="Montserrat"/>
              </a:rPr>
              <a:t>Sensibilisation des utilisateurs et sécurité des postes de travail</a:t>
            </a:r>
            <a:endParaRPr sz="1100">
              <a:solidFill>
                <a:schemeClr val="accent4"/>
              </a:solidFill>
              <a:latin typeface="Montserrat"/>
              <a:ea typeface="Montserrat"/>
              <a:cs typeface="Montserrat"/>
              <a:sym typeface="Montserrat"/>
            </a:endParaRPr>
          </a:p>
          <a:p>
            <a:pPr indent="-298450" lvl="0" marL="457200" rtl="0" algn="l">
              <a:spcBef>
                <a:spcPts val="0"/>
              </a:spcBef>
              <a:spcAft>
                <a:spcPts val="0"/>
              </a:spcAft>
              <a:buClr>
                <a:schemeClr val="accent4"/>
              </a:buClr>
              <a:buSzPts val="1100"/>
              <a:buFont typeface="Montserrat"/>
              <a:buAutoNum type="arabicPeriod"/>
            </a:pPr>
            <a:r>
              <a:rPr lang="fr-FR" sz="1100">
                <a:solidFill>
                  <a:schemeClr val="accent4"/>
                </a:solidFill>
                <a:latin typeface="Montserrat"/>
                <a:ea typeface="Montserrat"/>
                <a:cs typeface="Montserrat"/>
                <a:sym typeface="Montserrat"/>
              </a:rPr>
              <a:t>Journalisation</a:t>
            </a:r>
            <a:endParaRPr sz="1100">
              <a:solidFill>
                <a:schemeClr val="accent4"/>
              </a:solidFill>
              <a:latin typeface="Montserrat"/>
              <a:ea typeface="Montserrat"/>
              <a:cs typeface="Montserrat"/>
              <a:sym typeface="Montserrat"/>
            </a:endParaRPr>
          </a:p>
          <a:p>
            <a:pPr indent="-298450" lvl="0" marL="457200" rtl="0" algn="l">
              <a:spcBef>
                <a:spcPts val="0"/>
              </a:spcBef>
              <a:spcAft>
                <a:spcPts val="0"/>
              </a:spcAft>
              <a:buClr>
                <a:schemeClr val="accent4"/>
              </a:buClr>
              <a:buSzPts val="1100"/>
              <a:buFont typeface="Montserrat"/>
              <a:buAutoNum type="arabicPeriod"/>
            </a:pPr>
            <a:r>
              <a:rPr lang="fr-FR" sz="1100">
                <a:solidFill>
                  <a:schemeClr val="accent4"/>
                </a:solidFill>
                <a:latin typeface="Montserrat"/>
                <a:ea typeface="Montserrat"/>
                <a:cs typeface="Montserrat"/>
                <a:sym typeface="Montserrat"/>
              </a:rPr>
              <a:t>Procédures de ré-identification</a:t>
            </a:r>
            <a:endParaRPr sz="1100">
              <a:solidFill>
                <a:schemeClr val="accent4"/>
              </a:solidFill>
              <a:latin typeface="Montserrat"/>
              <a:ea typeface="Montserrat"/>
              <a:cs typeface="Montserrat"/>
              <a:sym typeface="Montserrat"/>
            </a:endParaRPr>
          </a:p>
          <a:p>
            <a:pPr indent="-298450" lvl="0" marL="457200" rtl="0" algn="l">
              <a:spcBef>
                <a:spcPts val="0"/>
              </a:spcBef>
              <a:spcAft>
                <a:spcPts val="0"/>
              </a:spcAft>
              <a:buClr>
                <a:schemeClr val="accent4"/>
              </a:buClr>
              <a:buSzPts val="1100"/>
              <a:buFont typeface="Montserrat"/>
              <a:buAutoNum type="arabicPeriod"/>
            </a:pPr>
            <a:r>
              <a:rPr lang="fr-FR" sz="1100">
                <a:solidFill>
                  <a:schemeClr val="accent4"/>
                </a:solidFill>
                <a:latin typeface="Montserrat"/>
                <a:ea typeface="Montserrat"/>
                <a:cs typeface="Montserrat"/>
                <a:sym typeface="Montserrat"/>
              </a:rPr>
              <a:t>Gestion des incidents de sécurité et des violations de données  personnelles </a:t>
            </a:r>
            <a:endParaRPr sz="1100">
              <a:latin typeface="Montserrat"/>
              <a:ea typeface="Montserrat"/>
              <a:cs typeface="Montserrat"/>
              <a:sym typeface="Montserrat"/>
            </a:endParaRPr>
          </a:p>
        </p:txBody>
      </p:sp>
      <p:sp>
        <p:nvSpPr>
          <p:cNvPr id="727" name="Google Shape;727;p49"/>
          <p:cNvSpPr/>
          <p:nvPr/>
        </p:nvSpPr>
        <p:spPr>
          <a:xfrm>
            <a:off x="962550" y="5502075"/>
            <a:ext cx="4612200" cy="535800"/>
          </a:xfrm>
          <a:prstGeom prst="roundRect">
            <a:avLst>
              <a:gd fmla="val 45480" name="adj"/>
            </a:avLst>
          </a:prstGeom>
          <a:solidFill>
            <a:schemeClr val="accent1"/>
          </a:solidFill>
          <a:ln>
            <a:noFill/>
          </a:ln>
          <a:effectLst>
            <a:outerShdw blurRad="57150" rotWithShape="0" algn="bl" dir="5400000" dist="19050">
              <a:srgbClr val="000000">
                <a:alpha val="49800"/>
              </a:srgbClr>
            </a:outerShdw>
          </a:effectLst>
        </p:spPr>
        <p:txBody>
          <a:bodyPr anchorCtr="0" anchor="ctr" bIns="18000" lIns="18000" spcFirstLastPara="1" rIns="18000" wrap="square" tIns="18000">
            <a:noAutofit/>
          </a:bodyPr>
          <a:lstStyle/>
          <a:p>
            <a:pPr indent="0" lvl="0" marL="0" marR="0" rtl="0" algn="ctr">
              <a:lnSpc>
                <a:spcPct val="100000"/>
              </a:lnSpc>
              <a:spcBef>
                <a:spcPts val="0"/>
              </a:spcBef>
              <a:spcAft>
                <a:spcPts val="0"/>
              </a:spcAft>
              <a:buClr>
                <a:srgbClr val="000000"/>
              </a:buClr>
              <a:buSzPts val="1600"/>
              <a:buFont typeface="Arial"/>
              <a:buNone/>
            </a:pPr>
            <a:r>
              <a:t/>
            </a:r>
            <a:endParaRPr b="1" i="0" sz="1600" u="none" cap="none" strike="noStrike">
              <a:solidFill>
                <a:schemeClr val="dk1"/>
              </a:solidFill>
              <a:latin typeface="Montserrat"/>
              <a:ea typeface="Montserrat"/>
              <a:cs typeface="Montserrat"/>
              <a:sym typeface="Montserrat"/>
            </a:endParaRPr>
          </a:p>
          <a:p>
            <a:pPr indent="0" lvl="0" marL="0" marR="0" rtl="0" algn="ctr">
              <a:lnSpc>
                <a:spcPct val="100000"/>
              </a:lnSpc>
              <a:spcBef>
                <a:spcPts val="0"/>
              </a:spcBef>
              <a:spcAft>
                <a:spcPts val="0"/>
              </a:spcAft>
              <a:buClr>
                <a:srgbClr val="000000"/>
              </a:buClr>
              <a:buSzPts val="1700"/>
              <a:buFont typeface="Arial"/>
              <a:buNone/>
            </a:pPr>
            <a:r>
              <a:rPr lang="fr-FR" sz="1100">
                <a:solidFill>
                  <a:schemeClr val="dk1"/>
                </a:solidFill>
                <a:latin typeface="Montserrat"/>
                <a:ea typeface="Montserrat"/>
                <a:cs typeface="Montserrat"/>
                <a:sym typeface="Montserrat"/>
              </a:rPr>
              <a:t>Les mesures de sécurité listées par le référentiel </a:t>
            </a:r>
            <a:r>
              <a:rPr b="1" lang="fr-FR" sz="1100">
                <a:solidFill>
                  <a:schemeClr val="dk1"/>
                </a:solidFill>
                <a:latin typeface="Montserrat"/>
                <a:ea typeface="Montserrat"/>
                <a:cs typeface="Montserrat"/>
                <a:sym typeface="Montserrat"/>
              </a:rPr>
              <a:t>sont exigeantes</a:t>
            </a:r>
            <a:r>
              <a:rPr lang="fr-FR" sz="1100">
                <a:solidFill>
                  <a:schemeClr val="dk1"/>
                </a:solidFill>
                <a:latin typeface="Montserrat"/>
                <a:ea typeface="Montserrat"/>
                <a:cs typeface="Montserrat"/>
                <a:sym typeface="Montserrat"/>
              </a:rPr>
              <a:t>. Il est important d’y travailler au pl</a:t>
            </a:r>
            <a:r>
              <a:rPr lang="fr-FR" sz="1100">
                <a:solidFill>
                  <a:schemeClr val="dk1"/>
                </a:solidFill>
                <a:latin typeface="Montserrat"/>
                <a:ea typeface="Montserrat"/>
                <a:cs typeface="Montserrat"/>
                <a:sym typeface="Montserrat"/>
              </a:rPr>
              <a:t>us tôt</a:t>
            </a:r>
            <a:r>
              <a:rPr b="1" lang="fr-FR" sz="1100">
                <a:solidFill>
                  <a:schemeClr val="dk1"/>
                </a:solidFill>
                <a:latin typeface="Montserrat"/>
                <a:ea typeface="Montserrat"/>
                <a:cs typeface="Montserrat"/>
                <a:sym typeface="Montserrat"/>
              </a:rPr>
              <a:t> en associant mon RSSI</a:t>
            </a:r>
            <a:r>
              <a:rPr lang="fr-FR" sz="1100">
                <a:solidFill>
                  <a:schemeClr val="dk1"/>
                </a:solidFill>
                <a:latin typeface="Montserrat"/>
                <a:ea typeface="Montserrat"/>
                <a:cs typeface="Montserrat"/>
                <a:sym typeface="Montserrat"/>
              </a:rPr>
              <a:t>.</a:t>
            </a:r>
            <a:endParaRPr b="0" i="0" sz="1100" u="none" cap="none" strike="noStrike">
              <a:solidFill>
                <a:schemeClr val="dk1"/>
              </a:solidFill>
              <a:latin typeface="Montserrat"/>
              <a:ea typeface="Montserrat"/>
              <a:cs typeface="Montserrat"/>
              <a:sym typeface="Montserrat"/>
            </a:endParaRPr>
          </a:p>
          <a:p>
            <a:pPr indent="0" lvl="0" marL="304800" marR="0" rtl="0" algn="l">
              <a:lnSpc>
                <a:spcPct val="115000"/>
              </a:lnSpc>
              <a:spcBef>
                <a:spcPts val="0"/>
              </a:spcBef>
              <a:spcAft>
                <a:spcPts val="0"/>
              </a:spcAft>
              <a:buClr>
                <a:srgbClr val="000000"/>
              </a:buClr>
              <a:buSzPts val="1600"/>
              <a:buFont typeface="Arial"/>
              <a:buNone/>
            </a:pPr>
            <a:r>
              <a:t/>
            </a:r>
            <a:endParaRPr b="1" i="0" sz="1600" u="none" cap="none" strike="noStrike">
              <a:solidFill>
                <a:schemeClr val="dk1"/>
              </a:solidFill>
              <a:latin typeface="Montserrat"/>
              <a:ea typeface="Montserrat"/>
              <a:cs typeface="Montserrat"/>
              <a:sym typeface="Montserrat"/>
            </a:endParaRPr>
          </a:p>
        </p:txBody>
      </p:sp>
      <p:pic>
        <p:nvPicPr>
          <p:cNvPr id="728" name="Google Shape;728;p49"/>
          <p:cNvPicPr preferRelativeResize="0"/>
          <p:nvPr/>
        </p:nvPicPr>
        <p:blipFill>
          <a:blip r:embed="rId6">
            <a:alphaModFix/>
          </a:blip>
          <a:stretch>
            <a:fillRect/>
          </a:stretch>
        </p:blipFill>
        <p:spPr>
          <a:xfrm>
            <a:off x="6464025" y="4661450"/>
            <a:ext cx="216026" cy="216026"/>
          </a:xfrm>
          <a:prstGeom prst="rect">
            <a:avLst/>
          </a:prstGeom>
          <a:noFill/>
          <a:ln>
            <a:noFill/>
          </a:ln>
        </p:spPr>
      </p:pic>
      <p:pic>
        <p:nvPicPr>
          <p:cNvPr id="729" name="Google Shape;729;p49"/>
          <p:cNvPicPr preferRelativeResize="0"/>
          <p:nvPr/>
        </p:nvPicPr>
        <p:blipFill>
          <a:blip r:embed="rId7">
            <a:alphaModFix/>
          </a:blip>
          <a:stretch>
            <a:fillRect/>
          </a:stretch>
        </p:blipFill>
        <p:spPr>
          <a:xfrm>
            <a:off x="6464025" y="4965288"/>
            <a:ext cx="216026" cy="216026"/>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4" name="Shape 734"/>
        <p:cNvGrpSpPr/>
        <p:nvPr/>
      </p:nvGrpSpPr>
      <p:grpSpPr>
        <a:xfrm>
          <a:off x="0" y="0"/>
          <a:ext cx="0" cy="0"/>
          <a:chOff x="0" y="0"/>
          <a:chExt cx="0" cy="0"/>
        </a:xfrm>
      </p:grpSpPr>
      <p:sp>
        <p:nvSpPr>
          <p:cNvPr id="735" name="Google Shape;735;p50"/>
          <p:cNvSpPr txBox="1"/>
          <p:nvPr>
            <p:ph idx="12" type="sldNum"/>
          </p:nvPr>
        </p:nvSpPr>
        <p:spPr>
          <a:xfrm>
            <a:off x="10838688" y="6356351"/>
            <a:ext cx="5151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fr-FR"/>
              <a:t>‹#›</a:t>
            </a:fld>
            <a:endParaRPr/>
          </a:p>
        </p:txBody>
      </p:sp>
      <p:sp>
        <p:nvSpPr>
          <p:cNvPr id="736" name="Google Shape;736;p50"/>
          <p:cNvSpPr txBox="1"/>
          <p:nvPr>
            <p:ph type="title"/>
          </p:nvPr>
        </p:nvSpPr>
        <p:spPr>
          <a:xfrm>
            <a:off x="3258600" y="673775"/>
            <a:ext cx="8257200" cy="55224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4400"/>
              <a:buNone/>
            </a:pPr>
            <a:r>
              <a:rPr lang="fr-FR"/>
              <a:t>5. </a:t>
            </a:r>
            <a:r>
              <a:rPr lang="fr-FR"/>
              <a:t>Quelles modalités d’accès aux données de mon EDS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1" name="Shape 741"/>
        <p:cNvGrpSpPr/>
        <p:nvPr/>
      </p:nvGrpSpPr>
      <p:grpSpPr>
        <a:xfrm>
          <a:off x="0" y="0"/>
          <a:ext cx="0" cy="0"/>
          <a:chOff x="0" y="0"/>
          <a:chExt cx="0" cy="0"/>
        </a:xfrm>
      </p:grpSpPr>
      <p:cxnSp>
        <p:nvCxnSpPr>
          <p:cNvPr id="742" name="Google Shape;742;p51"/>
          <p:cNvCxnSpPr>
            <a:stCxn id="743" idx="1"/>
            <a:endCxn id="744" idx="6"/>
          </p:cNvCxnSpPr>
          <p:nvPr/>
        </p:nvCxnSpPr>
        <p:spPr>
          <a:xfrm flipH="1" rot="10800000">
            <a:off x="2206625" y="2129400"/>
            <a:ext cx="4279500" cy="2100"/>
          </a:xfrm>
          <a:prstGeom prst="straightConnector1">
            <a:avLst/>
          </a:prstGeom>
          <a:noFill/>
          <a:ln cap="flat" cmpd="sng" w="9525">
            <a:solidFill>
              <a:schemeClr val="dk1"/>
            </a:solidFill>
            <a:prstDash val="solid"/>
            <a:round/>
            <a:headEnd len="med" w="med" type="none"/>
            <a:tailEnd len="med" w="med" type="none"/>
          </a:ln>
        </p:spPr>
      </p:cxnSp>
      <p:cxnSp>
        <p:nvCxnSpPr>
          <p:cNvPr id="745" name="Google Shape;745;p51"/>
          <p:cNvCxnSpPr>
            <a:stCxn id="746" idx="3"/>
          </p:cNvCxnSpPr>
          <p:nvPr/>
        </p:nvCxnSpPr>
        <p:spPr>
          <a:xfrm flipH="1" rot="10800000">
            <a:off x="1667200" y="4071463"/>
            <a:ext cx="4900800" cy="300"/>
          </a:xfrm>
          <a:prstGeom prst="straightConnector1">
            <a:avLst/>
          </a:prstGeom>
          <a:noFill/>
          <a:ln cap="flat" cmpd="sng" w="9525">
            <a:solidFill>
              <a:schemeClr val="dk1"/>
            </a:solidFill>
            <a:prstDash val="solid"/>
            <a:round/>
            <a:headEnd len="med" w="med" type="none"/>
            <a:tailEnd len="med" w="med" type="none"/>
          </a:ln>
        </p:spPr>
      </p:cxnSp>
      <p:sp>
        <p:nvSpPr>
          <p:cNvPr id="747" name="Google Shape;747;p51"/>
          <p:cNvSpPr txBox="1"/>
          <p:nvPr/>
        </p:nvSpPr>
        <p:spPr>
          <a:xfrm rot="1522">
            <a:off x="1563658" y="3523031"/>
            <a:ext cx="677400" cy="307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fr-FR" sz="800">
                <a:latin typeface="Montserrat"/>
                <a:ea typeface="Montserrat"/>
                <a:cs typeface="Montserrat"/>
                <a:sym typeface="Montserrat"/>
              </a:rPr>
              <a:t>Non</a:t>
            </a:r>
            <a:endParaRPr sz="800">
              <a:latin typeface="Montserrat"/>
              <a:ea typeface="Montserrat"/>
              <a:cs typeface="Montserrat"/>
              <a:sym typeface="Montserrat"/>
            </a:endParaRPr>
          </a:p>
        </p:txBody>
      </p:sp>
      <p:sp>
        <p:nvSpPr>
          <p:cNvPr id="748" name="Google Shape;748;p51"/>
          <p:cNvSpPr/>
          <p:nvPr/>
        </p:nvSpPr>
        <p:spPr>
          <a:xfrm>
            <a:off x="6362100" y="3968273"/>
            <a:ext cx="207000" cy="207000"/>
          </a:xfrm>
          <a:prstGeom prst="ellipse">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9" name="Google Shape;749;p51"/>
          <p:cNvSpPr txBox="1"/>
          <p:nvPr>
            <p:ph type="title"/>
          </p:nvPr>
        </p:nvSpPr>
        <p:spPr>
          <a:xfrm>
            <a:off x="838200" y="365125"/>
            <a:ext cx="10515600" cy="1062900"/>
          </a:xfrm>
          <a:prstGeom prst="rect">
            <a:avLst/>
          </a:prstGeom>
        </p:spPr>
        <p:txBody>
          <a:bodyPr anchorCtr="0" anchor="t" bIns="0" lIns="0" spcFirstLastPara="1" rIns="0" wrap="square" tIns="0">
            <a:noAutofit/>
          </a:bodyPr>
          <a:lstStyle/>
          <a:p>
            <a:pPr indent="0" lvl="0" marL="0" rtl="0" algn="l">
              <a:spcBef>
                <a:spcPts val="0"/>
              </a:spcBef>
              <a:spcAft>
                <a:spcPts val="0"/>
              </a:spcAft>
              <a:buClr>
                <a:srgbClr val="000000"/>
              </a:buClr>
              <a:buSzPts val="3200"/>
              <a:buFont typeface="Arial"/>
              <a:buNone/>
            </a:pPr>
            <a:r>
              <a:rPr lang="fr-FR" sz="2500"/>
              <a:t>Le CSE est chargé de re</a:t>
            </a:r>
            <a:r>
              <a:rPr lang="fr-FR" sz="2500"/>
              <a:t>ndre un avis sur les demandes d’accès aux données notamment</a:t>
            </a:r>
            <a:r>
              <a:rPr lang="fr-FR" sz="2500"/>
              <a:t> lorsqu’une demande d’autorisation CNIL n’est pas requise</a:t>
            </a:r>
            <a:endParaRPr sz="2500"/>
          </a:p>
        </p:txBody>
      </p:sp>
      <p:sp>
        <p:nvSpPr>
          <p:cNvPr id="750" name="Google Shape;750;p51"/>
          <p:cNvSpPr txBox="1"/>
          <p:nvPr>
            <p:ph idx="12" type="sldNum"/>
          </p:nvPr>
        </p:nvSpPr>
        <p:spPr>
          <a:xfrm>
            <a:off x="10814413" y="6356351"/>
            <a:ext cx="515100" cy="365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Clr>
                <a:srgbClr val="000000"/>
              </a:buClr>
              <a:buSzPts val="1200"/>
              <a:buFont typeface="Arial"/>
              <a:buNone/>
            </a:pPr>
            <a:fld id="{00000000-1234-1234-1234-123412341234}" type="slidenum">
              <a:rPr lang="fr-FR"/>
              <a:t>‹#›</a:t>
            </a:fld>
            <a:endParaRPr/>
          </a:p>
        </p:txBody>
      </p:sp>
      <p:sp>
        <p:nvSpPr>
          <p:cNvPr id="751" name="Google Shape;751;p51"/>
          <p:cNvSpPr/>
          <p:nvPr/>
        </p:nvSpPr>
        <p:spPr>
          <a:xfrm>
            <a:off x="6913625" y="4473575"/>
            <a:ext cx="4797000" cy="1465800"/>
          </a:xfrm>
          <a:prstGeom prst="roundRect">
            <a:avLst>
              <a:gd fmla="val 3890" name="adj"/>
            </a:avLst>
          </a:prstGeom>
          <a:solidFill>
            <a:srgbClr val="FFFFFF"/>
          </a:solidFill>
          <a:ln cap="flat" cmpd="sng" w="19050">
            <a:solidFill>
              <a:srgbClr val="612491"/>
            </a:solidFill>
            <a:prstDash val="solid"/>
            <a:round/>
            <a:headEnd len="sm" w="sm" type="none"/>
            <a:tailEnd len="sm" w="sm" type="none"/>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612491"/>
              </a:solidFill>
              <a:latin typeface="Montserrat"/>
              <a:ea typeface="Montserrat"/>
              <a:cs typeface="Montserrat"/>
              <a:sym typeface="Montserrat"/>
            </a:endParaRPr>
          </a:p>
        </p:txBody>
      </p:sp>
      <p:sp>
        <p:nvSpPr>
          <p:cNvPr id="752" name="Google Shape;752;p51"/>
          <p:cNvSpPr txBox="1"/>
          <p:nvPr/>
        </p:nvSpPr>
        <p:spPr>
          <a:xfrm>
            <a:off x="7402625" y="4473575"/>
            <a:ext cx="4231200" cy="828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FR" sz="1100">
                <a:latin typeface="Montserrat Medium"/>
                <a:ea typeface="Montserrat Medium"/>
                <a:cs typeface="Montserrat Medium"/>
                <a:sym typeface="Montserrat Medium"/>
              </a:rPr>
              <a:t>Kit “Gouvernance d’accès” </a:t>
            </a:r>
            <a:endParaRPr sz="1100">
              <a:latin typeface="Montserrat Medium"/>
              <a:ea typeface="Montserrat Medium"/>
              <a:cs typeface="Montserrat Medium"/>
              <a:sym typeface="Montserrat Medium"/>
            </a:endParaRPr>
          </a:p>
          <a:p>
            <a:pPr indent="-298450" lvl="0" marL="457200" rtl="0" algn="l">
              <a:spcBef>
                <a:spcPts val="0"/>
              </a:spcBef>
              <a:spcAft>
                <a:spcPts val="0"/>
              </a:spcAft>
              <a:buSzPts val="1100"/>
              <a:buFont typeface="Montserrat Medium"/>
              <a:buChar char="-"/>
            </a:pPr>
            <a:r>
              <a:rPr lang="fr-FR" sz="1100">
                <a:latin typeface="Montserrat Medium"/>
                <a:ea typeface="Montserrat Medium"/>
                <a:cs typeface="Montserrat Medium"/>
                <a:sym typeface="Montserrat Medium"/>
              </a:rPr>
              <a:t>Règlement intérieur du CSE</a:t>
            </a:r>
            <a:endParaRPr sz="1100">
              <a:latin typeface="Montserrat Medium"/>
              <a:ea typeface="Montserrat Medium"/>
              <a:cs typeface="Montserrat Medium"/>
              <a:sym typeface="Montserrat Medium"/>
            </a:endParaRPr>
          </a:p>
          <a:p>
            <a:pPr indent="-298450" lvl="0" marL="457200" rtl="0" algn="l">
              <a:spcBef>
                <a:spcPts val="0"/>
              </a:spcBef>
              <a:spcAft>
                <a:spcPts val="0"/>
              </a:spcAft>
              <a:buSzPts val="1100"/>
              <a:buFont typeface="Montserrat Medium"/>
              <a:buChar char="-"/>
            </a:pPr>
            <a:r>
              <a:rPr lang="fr-FR" sz="1100">
                <a:latin typeface="Montserrat Medium"/>
                <a:ea typeface="Montserrat Medium"/>
                <a:cs typeface="Montserrat Medium"/>
                <a:sym typeface="Montserrat Medium"/>
              </a:rPr>
              <a:t>Fiche de recevabilité </a:t>
            </a:r>
            <a:endParaRPr sz="1100">
              <a:latin typeface="Montserrat Medium"/>
              <a:ea typeface="Montserrat Medium"/>
              <a:cs typeface="Montserrat Medium"/>
              <a:sym typeface="Montserrat Medium"/>
            </a:endParaRPr>
          </a:p>
          <a:p>
            <a:pPr indent="-298450" lvl="0" marL="457200" rtl="0" algn="l">
              <a:spcBef>
                <a:spcPts val="0"/>
              </a:spcBef>
              <a:spcAft>
                <a:spcPts val="0"/>
              </a:spcAft>
              <a:buSzPts val="1100"/>
              <a:buFont typeface="Montserrat Medium"/>
              <a:buChar char="-"/>
            </a:pPr>
            <a:r>
              <a:rPr lang="fr-FR" sz="1100">
                <a:latin typeface="Montserrat Medium"/>
                <a:ea typeface="Montserrat Medium"/>
                <a:cs typeface="Montserrat Medium"/>
                <a:sym typeface="Montserrat Medium"/>
              </a:rPr>
              <a:t>Fiche d’évaluation </a:t>
            </a:r>
            <a:endParaRPr sz="1100">
              <a:latin typeface="Montserrat Medium"/>
              <a:ea typeface="Montserrat Medium"/>
              <a:cs typeface="Montserrat Medium"/>
              <a:sym typeface="Montserrat Medium"/>
            </a:endParaRPr>
          </a:p>
          <a:p>
            <a:pPr indent="-298450" lvl="0" marL="457200" rtl="0" algn="l">
              <a:spcBef>
                <a:spcPts val="0"/>
              </a:spcBef>
              <a:spcAft>
                <a:spcPts val="0"/>
              </a:spcAft>
              <a:buSzPts val="1100"/>
              <a:buFont typeface="Montserrat Medium"/>
              <a:buChar char="-"/>
            </a:pPr>
            <a:r>
              <a:rPr lang="fr-FR" sz="1100">
                <a:latin typeface="Montserrat Medium"/>
                <a:ea typeface="Montserrat Medium"/>
                <a:cs typeface="Montserrat Medium"/>
                <a:sym typeface="Montserrat Medium"/>
              </a:rPr>
              <a:t>Modèle de restitution d’avis</a:t>
            </a:r>
            <a:br>
              <a:rPr lang="fr-FR" sz="1100">
                <a:latin typeface="Montserrat Medium"/>
                <a:ea typeface="Montserrat Medium"/>
                <a:cs typeface="Montserrat Medium"/>
                <a:sym typeface="Montserrat Medium"/>
              </a:rPr>
            </a:br>
            <a:endParaRPr sz="800">
              <a:latin typeface="Montserrat Medium"/>
              <a:ea typeface="Montserrat Medium"/>
              <a:cs typeface="Montserrat Medium"/>
              <a:sym typeface="Montserrat Medium"/>
            </a:endParaRPr>
          </a:p>
          <a:p>
            <a:pPr indent="0" lvl="0" marL="0" rtl="0" algn="l">
              <a:spcBef>
                <a:spcPts val="0"/>
              </a:spcBef>
              <a:spcAft>
                <a:spcPts val="0"/>
              </a:spcAft>
              <a:buNone/>
            </a:pPr>
            <a:r>
              <a:rPr lang="fr-FR" sz="1100">
                <a:latin typeface="Montserrat Medium"/>
                <a:ea typeface="Montserrat Medium"/>
                <a:cs typeface="Montserrat Medium"/>
                <a:sym typeface="Montserrat Medium"/>
              </a:rPr>
              <a:t>Note de synthèse des travaux du GT “Gouvernance d’accès aux données”</a:t>
            </a:r>
            <a:endParaRPr sz="1100">
              <a:latin typeface="Montserrat Medium"/>
              <a:ea typeface="Montserrat Medium"/>
              <a:cs typeface="Montserrat Medium"/>
              <a:sym typeface="Montserrat Medium"/>
            </a:endParaRPr>
          </a:p>
        </p:txBody>
      </p:sp>
      <p:pic>
        <p:nvPicPr>
          <p:cNvPr id="753" name="Google Shape;753;p51"/>
          <p:cNvPicPr preferRelativeResize="0"/>
          <p:nvPr/>
        </p:nvPicPr>
        <p:blipFill>
          <a:blip r:embed="rId3">
            <a:alphaModFix/>
          </a:blip>
          <a:stretch>
            <a:fillRect/>
          </a:stretch>
        </p:blipFill>
        <p:spPr>
          <a:xfrm>
            <a:off x="7063250" y="4571537"/>
            <a:ext cx="216026" cy="216026"/>
          </a:xfrm>
          <a:prstGeom prst="rect">
            <a:avLst/>
          </a:prstGeom>
          <a:noFill/>
          <a:ln>
            <a:noFill/>
          </a:ln>
        </p:spPr>
      </p:pic>
      <p:sp>
        <p:nvSpPr>
          <p:cNvPr id="754" name="Google Shape;754;p51"/>
          <p:cNvSpPr/>
          <p:nvPr/>
        </p:nvSpPr>
        <p:spPr>
          <a:xfrm>
            <a:off x="6913625" y="2299200"/>
            <a:ext cx="4797000" cy="1961400"/>
          </a:xfrm>
          <a:prstGeom prst="roundRect">
            <a:avLst>
              <a:gd fmla="val 1929" name="adj"/>
            </a:avLst>
          </a:prstGeom>
          <a:solidFill>
            <a:srgbClr val="F0EDF3"/>
          </a:solidFill>
          <a:ln cap="flat" cmpd="sng" w="19050">
            <a:solidFill>
              <a:srgbClr val="612491"/>
            </a:solidFill>
            <a:prstDash val="solid"/>
            <a:round/>
            <a:headEnd len="sm" w="sm" type="none"/>
            <a:tailEnd len="sm" w="sm" type="none"/>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612491"/>
              </a:solidFill>
              <a:latin typeface="Montserrat"/>
              <a:ea typeface="Montserrat"/>
              <a:cs typeface="Montserrat"/>
              <a:sym typeface="Montserrat"/>
            </a:endParaRPr>
          </a:p>
        </p:txBody>
      </p:sp>
      <p:sp>
        <p:nvSpPr>
          <p:cNvPr id="755" name="Google Shape;755;p51"/>
          <p:cNvSpPr txBox="1"/>
          <p:nvPr/>
        </p:nvSpPr>
        <p:spPr>
          <a:xfrm>
            <a:off x="7797125" y="2111625"/>
            <a:ext cx="3030000" cy="403200"/>
          </a:xfrm>
          <a:prstGeom prst="rect">
            <a:avLst/>
          </a:prstGeom>
          <a:solidFill>
            <a:schemeClr val="lt1"/>
          </a:solidFill>
          <a:ln cap="flat" cmpd="sng" w="19050">
            <a:solidFill>
              <a:schemeClr val="lt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fr-FR" sz="1300">
                <a:solidFill>
                  <a:schemeClr val="lt2"/>
                </a:solidFill>
                <a:latin typeface="Montserrat"/>
                <a:ea typeface="Montserrat"/>
                <a:cs typeface="Montserrat"/>
                <a:sym typeface="Montserrat"/>
              </a:rPr>
              <a:t>Les tâches que je dois accomplir</a:t>
            </a:r>
            <a:endParaRPr b="1" sz="1300">
              <a:solidFill>
                <a:schemeClr val="lt2"/>
              </a:solidFill>
              <a:latin typeface="Montserrat"/>
              <a:ea typeface="Montserrat"/>
              <a:cs typeface="Montserrat"/>
              <a:sym typeface="Montserrat"/>
            </a:endParaRPr>
          </a:p>
        </p:txBody>
      </p:sp>
      <p:sp>
        <p:nvSpPr>
          <p:cNvPr id="756" name="Google Shape;756;p51"/>
          <p:cNvSpPr txBox="1"/>
          <p:nvPr/>
        </p:nvSpPr>
        <p:spPr>
          <a:xfrm>
            <a:off x="6913625" y="2592650"/>
            <a:ext cx="4797000" cy="1544100"/>
          </a:xfrm>
          <a:prstGeom prst="rect">
            <a:avLst/>
          </a:prstGeom>
          <a:noFill/>
          <a:ln>
            <a:noFill/>
          </a:ln>
        </p:spPr>
        <p:txBody>
          <a:bodyPr anchorCtr="0" anchor="t" bIns="91425" lIns="91425" spcFirstLastPara="1" rIns="91425" wrap="square" tIns="91425">
            <a:noAutofit/>
          </a:bodyPr>
          <a:lstStyle/>
          <a:p>
            <a:pPr indent="-292100" lvl="0" marL="457200" rtl="0" algn="l">
              <a:spcBef>
                <a:spcPts val="500"/>
              </a:spcBef>
              <a:spcAft>
                <a:spcPts val="0"/>
              </a:spcAft>
              <a:buSzPts val="1000"/>
              <a:buFont typeface="Montserrat"/>
              <a:buChar char="●"/>
            </a:pPr>
            <a:r>
              <a:rPr lang="fr-FR" sz="1000">
                <a:latin typeface="Montserrat"/>
                <a:ea typeface="Montserrat"/>
                <a:cs typeface="Montserrat"/>
                <a:sym typeface="Montserrat"/>
              </a:rPr>
              <a:t>Mettre en place u</a:t>
            </a:r>
            <a:r>
              <a:rPr lang="fr-FR" sz="1000">
                <a:latin typeface="Montserrat"/>
                <a:ea typeface="Montserrat"/>
                <a:cs typeface="Montserrat"/>
                <a:sym typeface="Montserrat"/>
              </a:rPr>
              <a:t>n CSE dont la composition vérifie si possible les recommandations de la CNIL</a:t>
            </a:r>
            <a:r>
              <a:rPr lang="fr-FR" sz="1000">
                <a:latin typeface="Montserrat"/>
                <a:ea typeface="Montserrat"/>
                <a:cs typeface="Montserrat"/>
                <a:sym typeface="Montserrat"/>
              </a:rPr>
              <a:t> (cf annexe 5). </a:t>
            </a:r>
            <a:endParaRPr sz="1000">
              <a:latin typeface="Montserrat"/>
              <a:ea typeface="Montserrat"/>
              <a:cs typeface="Montserrat"/>
              <a:sym typeface="Montserrat"/>
            </a:endParaRPr>
          </a:p>
          <a:p>
            <a:pPr indent="-292100" lvl="0" marL="457200" rtl="0" algn="l">
              <a:spcBef>
                <a:spcPts val="500"/>
              </a:spcBef>
              <a:spcAft>
                <a:spcPts val="0"/>
              </a:spcAft>
              <a:buSzPts val="1000"/>
              <a:buFont typeface="Montserrat"/>
              <a:buChar char="●"/>
            </a:pPr>
            <a:r>
              <a:rPr lang="fr-FR" sz="1000">
                <a:latin typeface="Montserrat"/>
                <a:ea typeface="Montserrat"/>
                <a:cs typeface="Montserrat"/>
                <a:sym typeface="Montserrat"/>
              </a:rPr>
              <a:t>Définir le cadre et les règles de fonctionnement du Comité Scientifique et </a:t>
            </a:r>
            <a:r>
              <a:rPr lang="fr-FR" sz="1000">
                <a:latin typeface="Montserrat"/>
                <a:ea typeface="Montserrat"/>
                <a:cs typeface="Montserrat"/>
                <a:sym typeface="Montserrat"/>
              </a:rPr>
              <a:t>Éthique</a:t>
            </a:r>
            <a:r>
              <a:rPr lang="fr-FR" sz="1000">
                <a:latin typeface="Montserrat"/>
                <a:ea typeface="Montserrat"/>
                <a:cs typeface="Montserrat"/>
                <a:sym typeface="Montserrat"/>
              </a:rPr>
              <a:t> via son règlement intérieur et en s’appropriant les fiches de recevabilité, d’évaluation et de restitution d’avis.</a:t>
            </a:r>
            <a:endParaRPr sz="1000">
              <a:latin typeface="Montserrat"/>
              <a:ea typeface="Montserrat"/>
              <a:cs typeface="Montserrat"/>
              <a:sym typeface="Montserrat"/>
            </a:endParaRPr>
          </a:p>
          <a:p>
            <a:pPr indent="-292100" lvl="0" marL="457200" rtl="0" algn="l">
              <a:spcBef>
                <a:spcPts val="500"/>
              </a:spcBef>
              <a:spcAft>
                <a:spcPts val="0"/>
              </a:spcAft>
              <a:buSzPts val="1000"/>
              <a:buFont typeface="Montserrat"/>
              <a:buChar char="●"/>
            </a:pPr>
            <a:r>
              <a:rPr lang="fr-FR" sz="1000">
                <a:latin typeface="Montserrat"/>
                <a:ea typeface="Montserrat"/>
                <a:cs typeface="Montserrat"/>
                <a:sym typeface="Montserrat"/>
              </a:rPr>
              <a:t>Définir les modalités pratiques de mise à disposition des données en interne et en externe à mon établissement.</a:t>
            </a:r>
            <a:endParaRPr sz="1000">
              <a:latin typeface="Montserrat"/>
              <a:ea typeface="Montserrat"/>
              <a:cs typeface="Montserrat"/>
              <a:sym typeface="Montserrat"/>
            </a:endParaRPr>
          </a:p>
        </p:txBody>
      </p:sp>
      <p:sp>
        <p:nvSpPr>
          <p:cNvPr id="746" name="Google Shape;746;p51"/>
          <p:cNvSpPr/>
          <p:nvPr/>
        </p:nvSpPr>
        <p:spPr>
          <a:xfrm>
            <a:off x="1341100" y="3802063"/>
            <a:ext cx="326100" cy="539400"/>
          </a:xfrm>
          <a:prstGeom prst="diamond">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7" name="Google Shape;757;p51"/>
          <p:cNvSpPr txBox="1"/>
          <p:nvPr/>
        </p:nvSpPr>
        <p:spPr>
          <a:xfrm>
            <a:off x="176575" y="3498475"/>
            <a:ext cx="1196100" cy="800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fr-FR" sz="1000">
                <a:latin typeface="Montserrat"/>
                <a:ea typeface="Montserrat"/>
                <a:cs typeface="Montserrat"/>
                <a:sym typeface="Montserrat"/>
              </a:rPr>
              <a:t>Le projet s’inscrit dans le cadre d’une MR CNIL ?</a:t>
            </a:r>
            <a:endParaRPr sz="1000">
              <a:latin typeface="Montserrat"/>
              <a:ea typeface="Montserrat"/>
              <a:cs typeface="Montserrat"/>
              <a:sym typeface="Montserrat"/>
            </a:endParaRPr>
          </a:p>
        </p:txBody>
      </p:sp>
      <p:sp>
        <p:nvSpPr>
          <p:cNvPr id="743" name="Google Shape;743;p51"/>
          <p:cNvSpPr/>
          <p:nvPr/>
        </p:nvSpPr>
        <p:spPr>
          <a:xfrm>
            <a:off x="2206625" y="1725450"/>
            <a:ext cx="1492800" cy="812100"/>
          </a:xfrm>
          <a:prstGeom prst="rect">
            <a:avLst/>
          </a:prstGeom>
          <a:solidFill>
            <a:srgbClr val="E7F6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fr-FR" sz="1000">
                <a:latin typeface="Montserrat"/>
                <a:ea typeface="Montserrat"/>
                <a:cs typeface="Montserrat"/>
                <a:sym typeface="Montserrat"/>
              </a:rPr>
              <a:t>La pertinence scientifique et éthique du projet est examinée par le CSE uniquement</a:t>
            </a:r>
            <a:endParaRPr sz="1000">
              <a:latin typeface="Montserrat"/>
              <a:ea typeface="Montserrat"/>
              <a:cs typeface="Montserrat"/>
              <a:sym typeface="Montserrat"/>
            </a:endParaRPr>
          </a:p>
        </p:txBody>
      </p:sp>
      <p:sp>
        <p:nvSpPr>
          <p:cNvPr id="758" name="Google Shape;758;p51"/>
          <p:cNvSpPr/>
          <p:nvPr/>
        </p:nvSpPr>
        <p:spPr>
          <a:xfrm>
            <a:off x="3875575" y="1859650"/>
            <a:ext cx="326100" cy="539400"/>
          </a:xfrm>
          <a:prstGeom prst="diamond">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9" name="Google Shape;759;p51"/>
          <p:cNvSpPr/>
          <p:nvPr/>
        </p:nvSpPr>
        <p:spPr>
          <a:xfrm>
            <a:off x="2130425" y="3587650"/>
            <a:ext cx="1655100" cy="966000"/>
          </a:xfrm>
          <a:prstGeom prst="rect">
            <a:avLst/>
          </a:prstGeom>
          <a:solidFill>
            <a:srgbClr val="E7F6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fr-FR" sz="1000">
                <a:latin typeface="Montserrat"/>
                <a:ea typeface="Montserrat"/>
                <a:cs typeface="Montserrat"/>
                <a:sym typeface="Montserrat"/>
              </a:rPr>
              <a:t>Le porteur de projet doit demander </a:t>
            </a:r>
            <a:r>
              <a:rPr lang="fr-FR" sz="1000">
                <a:latin typeface="Montserrat"/>
                <a:ea typeface="Montserrat"/>
                <a:cs typeface="Montserrat"/>
                <a:sym typeface="Montserrat"/>
              </a:rPr>
              <a:t>un avis au CESREES en plus</a:t>
            </a:r>
            <a:r>
              <a:rPr lang="fr-FR" sz="1000">
                <a:latin typeface="Montserrat"/>
                <a:ea typeface="Montserrat"/>
                <a:cs typeface="Montserrat"/>
                <a:sym typeface="Montserrat"/>
              </a:rPr>
              <a:t>, l’avis du CSE est adjoint au dossier</a:t>
            </a:r>
            <a:endParaRPr sz="1000">
              <a:latin typeface="Montserrat"/>
              <a:ea typeface="Montserrat"/>
              <a:cs typeface="Montserrat"/>
              <a:sym typeface="Montserrat"/>
            </a:endParaRPr>
          </a:p>
        </p:txBody>
      </p:sp>
      <p:sp>
        <p:nvSpPr>
          <p:cNvPr id="760" name="Google Shape;760;p51"/>
          <p:cNvSpPr/>
          <p:nvPr/>
        </p:nvSpPr>
        <p:spPr>
          <a:xfrm>
            <a:off x="4350575" y="2814125"/>
            <a:ext cx="1655100" cy="646500"/>
          </a:xfrm>
          <a:prstGeom prst="rect">
            <a:avLst/>
          </a:prstGeom>
          <a:solidFill>
            <a:srgbClr val="E7F6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fr-FR" sz="1000">
                <a:latin typeface="Montserrat"/>
                <a:ea typeface="Montserrat"/>
                <a:cs typeface="Montserrat"/>
                <a:sym typeface="Montserrat"/>
              </a:rPr>
              <a:t>Le porteur de projet doit recommencer ses démarches</a:t>
            </a:r>
            <a:endParaRPr sz="1000">
              <a:latin typeface="Montserrat"/>
              <a:ea typeface="Montserrat"/>
              <a:cs typeface="Montserrat"/>
              <a:sym typeface="Montserrat"/>
            </a:endParaRPr>
          </a:p>
        </p:txBody>
      </p:sp>
      <p:sp>
        <p:nvSpPr>
          <p:cNvPr id="761" name="Google Shape;761;p51"/>
          <p:cNvSpPr/>
          <p:nvPr/>
        </p:nvSpPr>
        <p:spPr>
          <a:xfrm>
            <a:off x="1434000" y="5798675"/>
            <a:ext cx="156900" cy="1569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762" name="Google Shape;762;p51"/>
          <p:cNvCxnSpPr>
            <a:stCxn id="746" idx="2"/>
            <a:endCxn id="763" idx="0"/>
          </p:cNvCxnSpPr>
          <p:nvPr/>
        </p:nvCxnSpPr>
        <p:spPr>
          <a:xfrm>
            <a:off x="1504150" y="4341463"/>
            <a:ext cx="7200" cy="480300"/>
          </a:xfrm>
          <a:prstGeom prst="straightConnector1">
            <a:avLst/>
          </a:prstGeom>
          <a:noFill/>
          <a:ln cap="flat" cmpd="sng" w="9525">
            <a:solidFill>
              <a:schemeClr val="dk1"/>
            </a:solidFill>
            <a:prstDash val="solid"/>
            <a:round/>
            <a:headEnd len="med" w="med" type="none"/>
            <a:tailEnd len="med" w="med" type="none"/>
          </a:ln>
        </p:spPr>
      </p:cxnSp>
      <p:cxnSp>
        <p:nvCxnSpPr>
          <p:cNvPr id="764" name="Google Shape;764;p51"/>
          <p:cNvCxnSpPr/>
          <p:nvPr/>
        </p:nvCxnSpPr>
        <p:spPr>
          <a:xfrm rot="10800000">
            <a:off x="1511400" y="5169650"/>
            <a:ext cx="2100" cy="693600"/>
          </a:xfrm>
          <a:prstGeom prst="straightConnector1">
            <a:avLst/>
          </a:prstGeom>
          <a:noFill/>
          <a:ln cap="flat" cmpd="sng" w="9525">
            <a:solidFill>
              <a:schemeClr val="dk1"/>
            </a:solidFill>
            <a:prstDash val="solid"/>
            <a:round/>
            <a:headEnd len="med" w="med" type="none"/>
            <a:tailEnd len="med" w="med" type="none"/>
          </a:ln>
        </p:spPr>
      </p:cxnSp>
      <p:cxnSp>
        <p:nvCxnSpPr>
          <p:cNvPr id="765" name="Google Shape;765;p51"/>
          <p:cNvCxnSpPr>
            <a:stCxn id="746" idx="0"/>
            <a:endCxn id="743" idx="1"/>
          </p:cNvCxnSpPr>
          <p:nvPr/>
        </p:nvCxnSpPr>
        <p:spPr>
          <a:xfrm rot="-5400000">
            <a:off x="1020100" y="2615413"/>
            <a:ext cx="1670700" cy="702600"/>
          </a:xfrm>
          <a:prstGeom prst="bentConnector2">
            <a:avLst/>
          </a:prstGeom>
          <a:noFill/>
          <a:ln cap="flat" cmpd="sng" w="9525">
            <a:solidFill>
              <a:schemeClr val="dk1"/>
            </a:solidFill>
            <a:prstDash val="solid"/>
            <a:round/>
            <a:headEnd len="med" w="med" type="none"/>
            <a:tailEnd len="med" w="med" type="none"/>
          </a:ln>
        </p:spPr>
      </p:cxnSp>
      <p:cxnSp>
        <p:nvCxnSpPr>
          <p:cNvPr id="766" name="Google Shape;766;p51"/>
          <p:cNvCxnSpPr>
            <a:stCxn id="758" idx="2"/>
            <a:endCxn id="760" idx="0"/>
          </p:cNvCxnSpPr>
          <p:nvPr/>
        </p:nvCxnSpPr>
        <p:spPr>
          <a:xfrm flipH="1" rot="-5400000">
            <a:off x="4400725" y="2036950"/>
            <a:ext cx="415200" cy="1139400"/>
          </a:xfrm>
          <a:prstGeom prst="bentConnector3">
            <a:avLst>
              <a:gd fmla="val 49985" name="adj1"/>
            </a:avLst>
          </a:prstGeom>
          <a:noFill/>
          <a:ln cap="flat" cmpd="sng" w="9525">
            <a:solidFill>
              <a:schemeClr val="dk1"/>
            </a:solidFill>
            <a:prstDash val="solid"/>
            <a:round/>
            <a:headEnd len="med" w="med" type="none"/>
            <a:tailEnd len="med" w="med" type="none"/>
          </a:ln>
        </p:spPr>
      </p:cxnSp>
      <p:sp>
        <p:nvSpPr>
          <p:cNvPr id="767" name="Google Shape;767;p51"/>
          <p:cNvSpPr txBox="1"/>
          <p:nvPr/>
        </p:nvSpPr>
        <p:spPr>
          <a:xfrm rot="-5400000">
            <a:off x="1053625" y="3400550"/>
            <a:ext cx="677400" cy="307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fr-FR" sz="800">
                <a:latin typeface="Montserrat"/>
                <a:ea typeface="Montserrat"/>
                <a:cs typeface="Montserrat"/>
                <a:sym typeface="Montserrat"/>
              </a:rPr>
              <a:t>Oui</a:t>
            </a:r>
            <a:endParaRPr sz="800">
              <a:latin typeface="Montserrat"/>
              <a:ea typeface="Montserrat"/>
              <a:cs typeface="Montserrat"/>
              <a:sym typeface="Montserrat"/>
            </a:endParaRPr>
          </a:p>
        </p:txBody>
      </p:sp>
      <p:sp>
        <p:nvSpPr>
          <p:cNvPr id="768" name="Google Shape;768;p51"/>
          <p:cNvSpPr/>
          <p:nvPr/>
        </p:nvSpPr>
        <p:spPr>
          <a:xfrm>
            <a:off x="6304225" y="2050900"/>
            <a:ext cx="156900" cy="1569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4" name="Google Shape;744;p51"/>
          <p:cNvSpPr/>
          <p:nvPr/>
        </p:nvSpPr>
        <p:spPr>
          <a:xfrm>
            <a:off x="6279175" y="2025850"/>
            <a:ext cx="207000" cy="207000"/>
          </a:xfrm>
          <a:prstGeom prst="ellipse">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9" name="Google Shape;769;p51"/>
          <p:cNvSpPr txBox="1"/>
          <p:nvPr/>
        </p:nvSpPr>
        <p:spPr>
          <a:xfrm rot="1431">
            <a:off x="4079348" y="1821575"/>
            <a:ext cx="1441800" cy="307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fr-FR" sz="800">
                <a:latin typeface="Montserrat"/>
                <a:ea typeface="Montserrat"/>
                <a:cs typeface="Montserrat"/>
                <a:sym typeface="Montserrat"/>
              </a:rPr>
              <a:t>Avis CSE  favorable</a:t>
            </a:r>
            <a:endParaRPr sz="800">
              <a:latin typeface="Montserrat"/>
              <a:ea typeface="Montserrat"/>
              <a:cs typeface="Montserrat"/>
              <a:sym typeface="Montserrat"/>
            </a:endParaRPr>
          </a:p>
        </p:txBody>
      </p:sp>
      <p:sp>
        <p:nvSpPr>
          <p:cNvPr id="770" name="Google Shape;770;p51"/>
          <p:cNvSpPr txBox="1"/>
          <p:nvPr/>
        </p:nvSpPr>
        <p:spPr>
          <a:xfrm rot="1345">
            <a:off x="4075475" y="2317988"/>
            <a:ext cx="1533900" cy="307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fr-FR" sz="800">
                <a:latin typeface="Montserrat"/>
                <a:ea typeface="Montserrat"/>
                <a:cs typeface="Montserrat"/>
                <a:sym typeface="Montserrat"/>
              </a:rPr>
              <a:t>Avis CSE défavorable</a:t>
            </a:r>
            <a:endParaRPr sz="800">
              <a:latin typeface="Montserrat"/>
              <a:ea typeface="Montserrat"/>
              <a:cs typeface="Montserrat"/>
              <a:sym typeface="Montserrat"/>
            </a:endParaRPr>
          </a:p>
        </p:txBody>
      </p:sp>
      <p:sp>
        <p:nvSpPr>
          <p:cNvPr id="771" name="Google Shape;771;p51"/>
          <p:cNvSpPr/>
          <p:nvPr/>
        </p:nvSpPr>
        <p:spPr>
          <a:xfrm rot="-5400000">
            <a:off x="1454150" y="4451400"/>
            <a:ext cx="114300" cy="156900"/>
          </a:xfrm>
          <a:prstGeom prst="rightArrow">
            <a:avLst>
              <a:gd fmla="val 50000" name="adj1"/>
              <a:gd fmla="val 120580" name="adj2"/>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2" name="Google Shape;772;p51"/>
          <p:cNvSpPr/>
          <p:nvPr/>
        </p:nvSpPr>
        <p:spPr>
          <a:xfrm rot="-5400000">
            <a:off x="1454150" y="2838275"/>
            <a:ext cx="114300" cy="156900"/>
          </a:xfrm>
          <a:prstGeom prst="rightArrow">
            <a:avLst>
              <a:gd fmla="val 50000" name="adj1"/>
              <a:gd fmla="val 120580" name="adj2"/>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3" name="Google Shape;773;p51"/>
          <p:cNvSpPr/>
          <p:nvPr/>
        </p:nvSpPr>
        <p:spPr>
          <a:xfrm>
            <a:off x="5988575" y="2050900"/>
            <a:ext cx="114300" cy="156900"/>
          </a:xfrm>
          <a:prstGeom prst="rightArrow">
            <a:avLst>
              <a:gd fmla="val 50000" name="adj1"/>
              <a:gd fmla="val 120580" name="adj2"/>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4" name="Google Shape;774;p51"/>
          <p:cNvSpPr/>
          <p:nvPr/>
        </p:nvSpPr>
        <p:spPr>
          <a:xfrm rot="5400000">
            <a:off x="5120973" y="2641665"/>
            <a:ext cx="114300" cy="156900"/>
          </a:xfrm>
          <a:prstGeom prst="rightArrow">
            <a:avLst>
              <a:gd fmla="val 50000" name="adj1"/>
              <a:gd fmla="val 120580" name="adj2"/>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5" name="Google Shape;775;p51"/>
          <p:cNvSpPr/>
          <p:nvPr/>
        </p:nvSpPr>
        <p:spPr>
          <a:xfrm>
            <a:off x="3912413" y="3800941"/>
            <a:ext cx="326100" cy="539400"/>
          </a:xfrm>
          <a:prstGeom prst="diamond">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6" name="Google Shape;776;p51"/>
          <p:cNvSpPr/>
          <p:nvPr/>
        </p:nvSpPr>
        <p:spPr>
          <a:xfrm>
            <a:off x="4365425" y="4737300"/>
            <a:ext cx="1655100" cy="646500"/>
          </a:xfrm>
          <a:prstGeom prst="rect">
            <a:avLst/>
          </a:prstGeom>
          <a:solidFill>
            <a:srgbClr val="E7F6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fr-FR" sz="1000">
                <a:latin typeface="Montserrat"/>
                <a:ea typeface="Montserrat"/>
                <a:cs typeface="Montserrat"/>
                <a:sym typeface="Montserrat"/>
              </a:rPr>
              <a:t>Le porteur de projet doit recommencer ses démarches</a:t>
            </a:r>
            <a:endParaRPr sz="1000">
              <a:latin typeface="Montserrat"/>
              <a:ea typeface="Montserrat"/>
              <a:cs typeface="Montserrat"/>
              <a:sym typeface="Montserrat"/>
            </a:endParaRPr>
          </a:p>
        </p:txBody>
      </p:sp>
      <p:cxnSp>
        <p:nvCxnSpPr>
          <p:cNvPr id="777" name="Google Shape;777;p51"/>
          <p:cNvCxnSpPr>
            <a:stCxn id="775" idx="2"/>
            <a:endCxn id="776" idx="0"/>
          </p:cNvCxnSpPr>
          <p:nvPr/>
        </p:nvCxnSpPr>
        <p:spPr>
          <a:xfrm flipH="1" rot="-5400000">
            <a:off x="4435763" y="3980041"/>
            <a:ext cx="396900" cy="1117500"/>
          </a:xfrm>
          <a:prstGeom prst="bentConnector3">
            <a:avLst>
              <a:gd fmla="val 50007" name="adj1"/>
            </a:avLst>
          </a:prstGeom>
          <a:noFill/>
          <a:ln cap="flat" cmpd="sng" w="9525">
            <a:solidFill>
              <a:schemeClr val="dk1"/>
            </a:solidFill>
            <a:prstDash val="solid"/>
            <a:round/>
            <a:headEnd len="med" w="med" type="none"/>
            <a:tailEnd len="med" w="med" type="none"/>
          </a:ln>
        </p:spPr>
      </p:cxnSp>
      <p:sp>
        <p:nvSpPr>
          <p:cNvPr id="778" name="Google Shape;778;p51"/>
          <p:cNvSpPr txBox="1"/>
          <p:nvPr/>
        </p:nvSpPr>
        <p:spPr>
          <a:xfrm rot="1431">
            <a:off x="4172561" y="3746578"/>
            <a:ext cx="1441800" cy="307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fr-FR" sz="800">
                <a:latin typeface="Montserrat"/>
                <a:ea typeface="Montserrat"/>
                <a:cs typeface="Montserrat"/>
                <a:sym typeface="Montserrat"/>
              </a:rPr>
              <a:t>Avis CESREES  favorable</a:t>
            </a:r>
            <a:endParaRPr sz="800">
              <a:latin typeface="Montserrat"/>
              <a:ea typeface="Montserrat"/>
              <a:cs typeface="Montserrat"/>
              <a:sym typeface="Montserrat"/>
            </a:endParaRPr>
          </a:p>
        </p:txBody>
      </p:sp>
      <p:sp>
        <p:nvSpPr>
          <p:cNvPr id="779" name="Google Shape;779;p51"/>
          <p:cNvSpPr txBox="1"/>
          <p:nvPr/>
        </p:nvSpPr>
        <p:spPr>
          <a:xfrm rot="1345">
            <a:off x="4172550" y="4241191"/>
            <a:ext cx="1533900" cy="307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fr-FR" sz="800">
                <a:latin typeface="Montserrat"/>
                <a:ea typeface="Montserrat"/>
                <a:cs typeface="Montserrat"/>
                <a:sym typeface="Montserrat"/>
              </a:rPr>
              <a:t>Avis CESREES défavorable</a:t>
            </a:r>
            <a:endParaRPr sz="800">
              <a:latin typeface="Montserrat"/>
              <a:ea typeface="Montserrat"/>
              <a:cs typeface="Montserrat"/>
              <a:sym typeface="Montserrat"/>
            </a:endParaRPr>
          </a:p>
        </p:txBody>
      </p:sp>
      <p:sp>
        <p:nvSpPr>
          <p:cNvPr id="780" name="Google Shape;780;p51"/>
          <p:cNvSpPr/>
          <p:nvPr/>
        </p:nvSpPr>
        <p:spPr>
          <a:xfrm>
            <a:off x="6071500" y="3992191"/>
            <a:ext cx="114300" cy="156900"/>
          </a:xfrm>
          <a:prstGeom prst="rightArrow">
            <a:avLst>
              <a:gd fmla="val 50000" name="adj1"/>
              <a:gd fmla="val 120580" name="adj2"/>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1" name="Google Shape;781;p51"/>
          <p:cNvSpPr/>
          <p:nvPr/>
        </p:nvSpPr>
        <p:spPr>
          <a:xfrm rot="5400000">
            <a:off x="5135823" y="4564843"/>
            <a:ext cx="114300" cy="156900"/>
          </a:xfrm>
          <a:prstGeom prst="rightArrow">
            <a:avLst>
              <a:gd fmla="val 50000" name="adj1"/>
              <a:gd fmla="val 120580" name="adj2"/>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2" name="Google Shape;782;p51"/>
          <p:cNvSpPr/>
          <p:nvPr/>
        </p:nvSpPr>
        <p:spPr>
          <a:xfrm>
            <a:off x="6387150" y="3992198"/>
            <a:ext cx="156900" cy="1569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3" name="Google Shape;763;p51"/>
          <p:cNvSpPr/>
          <p:nvPr/>
        </p:nvSpPr>
        <p:spPr>
          <a:xfrm>
            <a:off x="744350" y="4821625"/>
            <a:ext cx="1533900" cy="812100"/>
          </a:xfrm>
          <a:prstGeom prst="rect">
            <a:avLst/>
          </a:prstGeom>
          <a:solidFill>
            <a:srgbClr val="E7F6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fr-FR" sz="1000">
                <a:latin typeface="Montserrat"/>
                <a:ea typeface="Montserrat"/>
                <a:cs typeface="Montserrat"/>
                <a:sym typeface="Montserrat"/>
              </a:rPr>
              <a:t>Un porteur de projet souhaite avoir accès aux donnée</a:t>
            </a:r>
            <a:r>
              <a:rPr lang="fr-FR" sz="1000">
                <a:latin typeface="Montserrat"/>
                <a:ea typeface="Montserrat"/>
                <a:cs typeface="Montserrat"/>
                <a:sym typeface="Montserrat"/>
              </a:rPr>
              <a:t>s de mon EDS</a:t>
            </a:r>
            <a:endParaRPr sz="1000" strike="sngStrike">
              <a:highlight>
                <a:srgbClr val="FFFF00"/>
              </a:highlight>
              <a:latin typeface="Montserrat"/>
              <a:ea typeface="Montserrat"/>
              <a:cs typeface="Montserrat"/>
              <a:sym typeface="Montserrat"/>
            </a:endParaRPr>
          </a:p>
        </p:txBody>
      </p:sp>
      <p:pic>
        <p:nvPicPr>
          <p:cNvPr id="783" name="Google Shape;783;p51"/>
          <p:cNvPicPr preferRelativeResize="0"/>
          <p:nvPr/>
        </p:nvPicPr>
        <p:blipFill>
          <a:blip r:embed="rId3">
            <a:alphaModFix/>
          </a:blip>
          <a:stretch>
            <a:fillRect/>
          </a:stretch>
        </p:blipFill>
        <p:spPr>
          <a:xfrm>
            <a:off x="7063250" y="5574587"/>
            <a:ext cx="216026" cy="216026"/>
          </a:xfrm>
          <a:prstGeom prst="rect">
            <a:avLst/>
          </a:prstGeom>
          <a:noFill/>
          <a:ln>
            <a:noFill/>
          </a:ln>
        </p:spPr>
      </p:pic>
      <p:sp>
        <p:nvSpPr>
          <p:cNvPr id="784" name="Google Shape;784;p51"/>
          <p:cNvSpPr txBox="1"/>
          <p:nvPr/>
        </p:nvSpPr>
        <p:spPr>
          <a:xfrm>
            <a:off x="2592450" y="5635400"/>
            <a:ext cx="4045200" cy="415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fr-FR" sz="1000">
                <a:latin typeface="Montserrat"/>
                <a:ea typeface="Montserrat"/>
                <a:cs typeface="Montserrat"/>
                <a:sym typeface="Montserrat"/>
              </a:rPr>
              <a:t>Ce schéma décrit les </a:t>
            </a:r>
            <a:r>
              <a:rPr i="1" lang="fr-FR" sz="1000">
                <a:latin typeface="Montserrat SemiBold"/>
                <a:ea typeface="Montserrat SemiBold"/>
                <a:cs typeface="Montserrat SemiBold"/>
                <a:sym typeface="Montserrat SemiBold"/>
              </a:rPr>
              <a:t>différents cas de figure lors d’une demande d’accès aux données de mon EDS</a:t>
            </a:r>
            <a:r>
              <a:rPr i="1" lang="fr-FR" sz="1000">
                <a:latin typeface="Montserrat"/>
                <a:ea typeface="Montserrat"/>
                <a:cs typeface="Montserrat"/>
                <a:sym typeface="Montserrat"/>
              </a:rPr>
              <a:t>. </a:t>
            </a:r>
            <a:r>
              <a:rPr i="1" lang="fr-FR" sz="1000">
                <a:latin typeface="Montserrat"/>
                <a:ea typeface="Montserrat"/>
                <a:cs typeface="Montserrat"/>
                <a:sym typeface="Montserrat"/>
              </a:rPr>
              <a:t>Le processus type de traitement d’une demande d’accès aux données est disponible en annexe 6.</a:t>
            </a:r>
            <a:endParaRPr i="1" sz="1000">
              <a:latin typeface="Montserrat"/>
              <a:ea typeface="Montserrat"/>
              <a:cs typeface="Montserrat"/>
              <a:sym typeface="Montserrat"/>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9" name="Shape 789"/>
        <p:cNvGrpSpPr/>
        <p:nvPr/>
      </p:nvGrpSpPr>
      <p:grpSpPr>
        <a:xfrm>
          <a:off x="0" y="0"/>
          <a:ext cx="0" cy="0"/>
          <a:chOff x="0" y="0"/>
          <a:chExt cx="0" cy="0"/>
        </a:xfrm>
      </p:grpSpPr>
      <p:sp>
        <p:nvSpPr>
          <p:cNvPr id="790" name="Google Shape;790;p52"/>
          <p:cNvSpPr txBox="1"/>
          <p:nvPr>
            <p:ph type="title"/>
          </p:nvPr>
        </p:nvSpPr>
        <p:spPr>
          <a:xfrm>
            <a:off x="838200" y="365125"/>
            <a:ext cx="10515600" cy="8013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fr-FR" sz="2500"/>
              <a:t>Val</a:t>
            </a:r>
            <a:r>
              <a:rPr lang="fr-FR" sz="2500"/>
              <a:t>orisation économique et scientifique des données de mon EDS</a:t>
            </a:r>
            <a:r>
              <a:rPr lang="fr-FR" sz="2500"/>
              <a:t> - 1/2</a:t>
            </a:r>
            <a:endParaRPr sz="2500"/>
          </a:p>
        </p:txBody>
      </p:sp>
      <p:sp>
        <p:nvSpPr>
          <p:cNvPr id="791" name="Google Shape;791;p52"/>
          <p:cNvSpPr txBox="1"/>
          <p:nvPr>
            <p:ph idx="12" type="sldNum"/>
          </p:nvPr>
        </p:nvSpPr>
        <p:spPr>
          <a:xfrm>
            <a:off x="10838688" y="6356351"/>
            <a:ext cx="515100" cy="365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Clr>
                <a:srgbClr val="000000"/>
              </a:buClr>
              <a:buSzPts val="1200"/>
              <a:buFont typeface="Arial"/>
              <a:buNone/>
            </a:pPr>
            <a:fld id="{00000000-1234-1234-1234-123412341234}" type="slidenum">
              <a:rPr lang="fr-FR"/>
              <a:t>‹#›</a:t>
            </a:fld>
            <a:endParaRPr/>
          </a:p>
        </p:txBody>
      </p:sp>
      <p:sp>
        <p:nvSpPr>
          <p:cNvPr id="792" name="Google Shape;792;p52"/>
          <p:cNvSpPr/>
          <p:nvPr/>
        </p:nvSpPr>
        <p:spPr>
          <a:xfrm>
            <a:off x="4575138" y="2919375"/>
            <a:ext cx="2769000" cy="2733300"/>
          </a:xfrm>
          <a:prstGeom prst="ellipse">
            <a:avLst/>
          </a:prstGeom>
          <a:solidFill>
            <a:srgbClr val="F7F4F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pic>
        <p:nvPicPr>
          <p:cNvPr id="793" name="Google Shape;793;p52"/>
          <p:cNvPicPr preferRelativeResize="0"/>
          <p:nvPr/>
        </p:nvPicPr>
        <p:blipFill rotWithShape="1">
          <a:blip r:embed="rId3">
            <a:alphaModFix/>
          </a:blip>
          <a:srcRect b="0" l="0" r="0" t="0"/>
          <a:stretch/>
        </p:blipFill>
        <p:spPr>
          <a:xfrm rot="3262680">
            <a:off x="306123" y="3397158"/>
            <a:ext cx="444274" cy="444274"/>
          </a:xfrm>
          <a:prstGeom prst="rect">
            <a:avLst/>
          </a:prstGeom>
          <a:noFill/>
          <a:ln>
            <a:noFill/>
          </a:ln>
        </p:spPr>
      </p:pic>
      <p:sp>
        <p:nvSpPr>
          <p:cNvPr id="794" name="Google Shape;794;p52"/>
          <p:cNvSpPr txBox="1"/>
          <p:nvPr/>
        </p:nvSpPr>
        <p:spPr>
          <a:xfrm>
            <a:off x="703222" y="2765925"/>
            <a:ext cx="5248500" cy="738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1" lang="fr-FR" sz="1200">
                <a:solidFill>
                  <a:srgbClr val="1D7293"/>
                </a:solidFill>
                <a:latin typeface="Montserrat"/>
                <a:ea typeface="Montserrat"/>
                <a:cs typeface="Montserrat"/>
                <a:sym typeface="Montserrat"/>
              </a:rPr>
              <a:t>Le GT “Financement des bases de données de </a:t>
            </a:r>
            <a:r>
              <a:rPr b="1" lang="fr-FR" sz="1200">
                <a:solidFill>
                  <a:srgbClr val="1D7293"/>
                </a:solidFill>
                <a:latin typeface="Montserrat"/>
                <a:ea typeface="Montserrat"/>
                <a:cs typeface="Montserrat"/>
                <a:sym typeface="Montserrat"/>
              </a:rPr>
              <a:t>santé</a:t>
            </a:r>
            <a:r>
              <a:rPr b="1" lang="fr-FR" sz="1200">
                <a:solidFill>
                  <a:srgbClr val="1D7293"/>
                </a:solidFill>
                <a:latin typeface="Montserrat"/>
                <a:ea typeface="Montserrat"/>
                <a:cs typeface="Montserrat"/>
                <a:sym typeface="Montserrat"/>
              </a:rPr>
              <a:t>” a mené des travaux en 2023 ayant abouti à deux outils harmonisés de calcul des redevances </a:t>
            </a:r>
            <a:endParaRPr b="1" i="1" sz="1200" u="none" cap="none" strike="noStrike">
              <a:solidFill>
                <a:srgbClr val="1D7293"/>
              </a:solidFill>
              <a:latin typeface="Montserrat"/>
              <a:ea typeface="Montserrat"/>
              <a:cs typeface="Montserrat"/>
              <a:sym typeface="Montserrat"/>
            </a:endParaRPr>
          </a:p>
        </p:txBody>
      </p:sp>
      <p:sp>
        <p:nvSpPr>
          <p:cNvPr id="795" name="Google Shape;795;p52"/>
          <p:cNvSpPr/>
          <p:nvPr/>
        </p:nvSpPr>
        <p:spPr>
          <a:xfrm>
            <a:off x="703350" y="1569825"/>
            <a:ext cx="10650600" cy="1054500"/>
          </a:xfrm>
          <a:prstGeom prst="rect">
            <a:avLst/>
          </a:prstGeom>
          <a:noFill/>
          <a:ln cap="flat" cmpd="sng" w="9525">
            <a:solidFill>
              <a:schemeClr val="dk1"/>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700"/>
              <a:buFont typeface="Arial"/>
              <a:buNone/>
            </a:pPr>
            <a:r>
              <a:t/>
            </a:r>
            <a:endParaRPr sz="800">
              <a:latin typeface="Montserrat Medium"/>
              <a:ea typeface="Montserrat Medium"/>
              <a:cs typeface="Montserrat Medium"/>
              <a:sym typeface="Montserrat Medium"/>
            </a:endParaRPr>
          </a:p>
        </p:txBody>
      </p:sp>
      <p:pic>
        <p:nvPicPr>
          <p:cNvPr id="796" name="Google Shape;796;p52"/>
          <p:cNvPicPr preferRelativeResize="0"/>
          <p:nvPr/>
        </p:nvPicPr>
        <p:blipFill>
          <a:blip r:embed="rId4">
            <a:alphaModFix/>
          </a:blip>
          <a:stretch>
            <a:fillRect/>
          </a:stretch>
        </p:blipFill>
        <p:spPr>
          <a:xfrm>
            <a:off x="703350" y="1094625"/>
            <a:ext cx="403200" cy="403200"/>
          </a:xfrm>
          <a:prstGeom prst="rect">
            <a:avLst/>
          </a:prstGeom>
          <a:noFill/>
          <a:ln>
            <a:noFill/>
          </a:ln>
        </p:spPr>
      </p:pic>
      <p:sp>
        <p:nvSpPr>
          <p:cNvPr id="797" name="Google Shape;797;p52"/>
          <p:cNvSpPr txBox="1"/>
          <p:nvPr/>
        </p:nvSpPr>
        <p:spPr>
          <a:xfrm>
            <a:off x="1061850" y="1113675"/>
            <a:ext cx="4873800" cy="36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FR" sz="1300">
                <a:solidFill>
                  <a:schemeClr val="dk1"/>
                </a:solidFill>
                <a:latin typeface="Montserrat SemiBold"/>
                <a:ea typeface="Montserrat SemiBold"/>
                <a:cs typeface="Montserrat SemiBold"/>
                <a:sym typeface="Montserrat SemiBold"/>
              </a:rPr>
              <a:t>Zoom sur le </a:t>
            </a:r>
            <a:r>
              <a:rPr i="1" lang="fr-FR" sz="1300">
                <a:solidFill>
                  <a:schemeClr val="dk1"/>
                </a:solidFill>
                <a:latin typeface="Montserrat SemiBold"/>
                <a:ea typeface="Montserrat SemiBold"/>
                <a:cs typeface="Montserrat SemiBold"/>
                <a:sym typeface="Montserrat SemiBold"/>
              </a:rPr>
              <a:t>Data Governance Act</a:t>
            </a:r>
            <a:r>
              <a:rPr lang="fr-FR" sz="1300">
                <a:solidFill>
                  <a:schemeClr val="dk1"/>
                </a:solidFill>
                <a:latin typeface="Montserrat SemiBold"/>
                <a:ea typeface="Montserrat SemiBold"/>
                <a:cs typeface="Montserrat SemiBold"/>
                <a:sym typeface="Montserrat SemiBold"/>
              </a:rPr>
              <a:t> (DGA)</a:t>
            </a:r>
            <a:endParaRPr sz="1300">
              <a:solidFill>
                <a:schemeClr val="dk1"/>
              </a:solidFill>
              <a:latin typeface="Montserrat SemiBold"/>
              <a:ea typeface="Montserrat SemiBold"/>
              <a:cs typeface="Montserrat SemiBold"/>
              <a:sym typeface="Montserrat SemiBold"/>
            </a:endParaRPr>
          </a:p>
        </p:txBody>
      </p:sp>
      <p:sp>
        <p:nvSpPr>
          <p:cNvPr id="798" name="Google Shape;798;p52"/>
          <p:cNvSpPr txBox="1"/>
          <p:nvPr/>
        </p:nvSpPr>
        <p:spPr>
          <a:xfrm>
            <a:off x="703225" y="1569825"/>
            <a:ext cx="10650600" cy="10545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fr-FR" sz="1100">
                <a:solidFill>
                  <a:schemeClr val="dk1"/>
                </a:solidFill>
                <a:latin typeface="Montserrat"/>
                <a:ea typeface="Montserrat"/>
                <a:cs typeface="Montserrat"/>
                <a:sym typeface="Montserrat"/>
              </a:rPr>
              <a:t>Le </a:t>
            </a:r>
            <a:r>
              <a:rPr lang="fr-FR" sz="1100">
                <a:solidFill>
                  <a:schemeClr val="dk1"/>
                </a:solidFill>
                <a:latin typeface="Montserrat SemiBold"/>
                <a:ea typeface="Montserrat SemiBold"/>
                <a:cs typeface="Montserrat SemiBold"/>
                <a:sym typeface="Montserrat SemiBold"/>
              </a:rPr>
              <a:t>DGA</a:t>
            </a:r>
            <a:r>
              <a:rPr lang="fr-FR" sz="1100">
                <a:solidFill>
                  <a:schemeClr val="dk1"/>
                </a:solidFill>
                <a:latin typeface="Montserrat"/>
                <a:ea typeface="Montserrat"/>
                <a:cs typeface="Montserrat"/>
                <a:sym typeface="Montserrat"/>
              </a:rPr>
              <a:t>, règlement sur la </a:t>
            </a:r>
            <a:r>
              <a:rPr lang="fr-FR" sz="1100">
                <a:solidFill>
                  <a:schemeClr val="dk1"/>
                </a:solidFill>
                <a:latin typeface="Montserrat SemiBold"/>
                <a:ea typeface="Montserrat SemiBold"/>
                <a:cs typeface="Montserrat SemiBold"/>
                <a:sym typeface="Montserrat SemiBold"/>
              </a:rPr>
              <a:t>gouvernance européenne des données</a:t>
            </a:r>
            <a:r>
              <a:rPr lang="fr-FR" sz="1100">
                <a:solidFill>
                  <a:schemeClr val="dk1"/>
                </a:solidFill>
                <a:latin typeface="Montserrat"/>
                <a:ea typeface="Montserrat"/>
                <a:cs typeface="Montserrat"/>
                <a:sym typeface="Montserrat"/>
              </a:rPr>
              <a:t> entré en vigueur à l’automne 2023, </a:t>
            </a:r>
            <a:r>
              <a:rPr lang="fr-FR" sz="1100">
                <a:solidFill>
                  <a:schemeClr val="dk1"/>
                </a:solidFill>
                <a:latin typeface="Montserrat SemiBold"/>
                <a:ea typeface="Montserrat SemiBold"/>
                <a:cs typeface="Montserrat SemiBold"/>
                <a:sym typeface="Montserrat SemiBold"/>
              </a:rPr>
              <a:t>s’applique aux organismes du secteur public. </a:t>
            </a:r>
            <a:r>
              <a:rPr lang="fr-FR" sz="1100">
                <a:solidFill>
                  <a:schemeClr val="dk1"/>
                </a:solidFill>
                <a:latin typeface="Montserrat"/>
                <a:ea typeface="Montserrat"/>
                <a:cs typeface="Montserrat"/>
                <a:sym typeface="Montserrat"/>
              </a:rPr>
              <a:t>L’article 6 concerne les </a:t>
            </a:r>
            <a:r>
              <a:rPr lang="fr-FR" sz="1100">
                <a:solidFill>
                  <a:schemeClr val="lt1"/>
                </a:solidFill>
                <a:highlight>
                  <a:schemeClr val="dk1"/>
                </a:highlight>
                <a:latin typeface="Montserrat SemiBold"/>
                <a:ea typeface="Montserrat SemiBold"/>
                <a:cs typeface="Montserrat SemiBold"/>
                <a:sym typeface="Montserrat SemiBold"/>
              </a:rPr>
              <a:t>redevances </a:t>
            </a:r>
            <a:r>
              <a:rPr lang="fr-FR" sz="1100">
                <a:solidFill>
                  <a:schemeClr val="dk1"/>
                </a:solidFill>
                <a:latin typeface="Montserrat"/>
                <a:ea typeface="Montserrat"/>
                <a:cs typeface="Montserrat"/>
                <a:sym typeface="Montserrat"/>
              </a:rPr>
              <a:t>que les organismes de ce secteur peuvent percevoir, il stipule qu’elles doivent : </a:t>
            </a:r>
            <a:endParaRPr sz="1100">
              <a:solidFill>
                <a:schemeClr val="dk1"/>
              </a:solidFill>
              <a:latin typeface="Montserrat"/>
              <a:ea typeface="Montserrat"/>
              <a:cs typeface="Montserrat"/>
              <a:sym typeface="Montserrat"/>
            </a:endParaRPr>
          </a:p>
          <a:p>
            <a:pPr indent="-374650" lvl="0" marL="609600" rtl="0" algn="just">
              <a:spcBef>
                <a:spcPts val="0"/>
              </a:spcBef>
              <a:spcAft>
                <a:spcPts val="0"/>
              </a:spcAft>
              <a:buClr>
                <a:schemeClr val="dk1"/>
              </a:buClr>
              <a:buSzPts val="1100"/>
              <a:buFont typeface="Montserrat"/>
              <a:buChar char="▪"/>
            </a:pPr>
            <a:r>
              <a:rPr lang="fr-FR" sz="1100">
                <a:solidFill>
                  <a:schemeClr val="dk1"/>
                </a:solidFill>
                <a:latin typeface="Montserrat"/>
                <a:ea typeface="Montserrat"/>
                <a:cs typeface="Montserrat"/>
                <a:sym typeface="Montserrat"/>
              </a:rPr>
              <a:t>Être “</a:t>
            </a:r>
            <a:r>
              <a:rPr i="1" lang="fr-FR" sz="1100">
                <a:solidFill>
                  <a:schemeClr val="dk1"/>
                </a:solidFill>
                <a:latin typeface="Montserrat SemiBold"/>
                <a:ea typeface="Montserrat SemiBold"/>
                <a:cs typeface="Montserrat SemiBold"/>
                <a:sym typeface="Montserrat SemiBold"/>
              </a:rPr>
              <a:t>non discriminatoires, proportionnées et objectiveme</a:t>
            </a:r>
            <a:r>
              <a:rPr b="1" i="1" lang="fr-FR" sz="1100">
                <a:solidFill>
                  <a:schemeClr val="dk1"/>
                </a:solidFill>
                <a:latin typeface="Montserrat"/>
                <a:ea typeface="Montserrat"/>
                <a:cs typeface="Montserrat"/>
                <a:sym typeface="Montserrat"/>
              </a:rPr>
              <a:t>nt ju</a:t>
            </a:r>
            <a:r>
              <a:rPr b="1" i="1" lang="fr-FR" sz="1100">
                <a:solidFill>
                  <a:schemeClr val="dk1"/>
                </a:solidFill>
                <a:latin typeface="Montserrat"/>
                <a:ea typeface="Montserrat"/>
                <a:cs typeface="Montserrat"/>
                <a:sym typeface="Montserrat"/>
              </a:rPr>
              <a:t>stifiées</a:t>
            </a:r>
            <a:r>
              <a:rPr lang="fr-FR" sz="1100">
                <a:solidFill>
                  <a:schemeClr val="dk1"/>
                </a:solidFill>
                <a:latin typeface="Montserrat"/>
                <a:ea typeface="Montserrat"/>
                <a:cs typeface="Montserrat"/>
                <a:sym typeface="Montserrat"/>
              </a:rPr>
              <a:t>” et </a:t>
            </a:r>
            <a:r>
              <a:rPr lang="fr-FR" sz="1100">
                <a:solidFill>
                  <a:schemeClr val="dk1"/>
                </a:solidFill>
                <a:latin typeface="Montserrat SemiBold"/>
                <a:ea typeface="Montserrat SemiBold"/>
                <a:cs typeface="Montserrat SemiBold"/>
                <a:sym typeface="Montserrat SemiBold"/>
              </a:rPr>
              <a:t>ne pas restreindre la concurrence </a:t>
            </a:r>
            <a:r>
              <a:rPr lang="fr-FR" sz="1100">
                <a:solidFill>
                  <a:schemeClr val="dk1"/>
                </a:solidFill>
                <a:latin typeface="Montserrat"/>
                <a:ea typeface="Montserrat"/>
                <a:cs typeface="Montserrat"/>
                <a:sym typeface="Montserrat"/>
              </a:rPr>
              <a:t>; </a:t>
            </a:r>
            <a:endParaRPr sz="1100">
              <a:solidFill>
                <a:schemeClr val="dk1"/>
              </a:solidFill>
              <a:latin typeface="Montserrat"/>
              <a:ea typeface="Montserrat"/>
              <a:cs typeface="Montserrat"/>
              <a:sym typeface="Montserrat"/>
            </a:endParaRPr>
          </a:p>
          <a:p>
            <a:pPr indent="-374650" lvl="0" marL="609600" rtl="0" algn="just">
              <a:spcBef>
                <a:spcPts val="0"/>
              </a:spcBef>
              <a:spcAft>
                <a:spcPts val="0"/>
              </a:spcAft>
              <a:buClr>
                <a:schemeClr val="dk1"/>
              </a:buClr>
              <a:buSzPts val="1100"/>
              <a:buFont typeface="Montserrat"/>
              <a:buChar char="▪"/>
            </a:pPr>
            <a:r>
              <a:rPr lang="fr-FR" sz="1100">
                <a:solidFill>
                  <a:schemeClr val="dk1"/>
                </a:solidFill>
                <a:latin typeface="Montserrat"/>
                <a:ea typeface="Montserrat"/>
                <a:cs typeface="Montserrat"/>
                <a:sym typeface="Montserrat"/>
              </a:rPr>
              <a:t>Être calculées “</a:t>
            </a:r>
            <a:r>
              <a:rPr i="1" lang="fr-FR" sz="1100">
                <a:solidFill>
                  <a:schemeClr val="dk1"/>
                </a:solidFill>
                <a:latin typeface="Montserrat"/>
                <a:ea typeface="Montserrat"/>
                <a:cs typeface="Montserrat"/>
                <a:sym typeface="Montserrat"/>
              </a:rPr>
              <a:t>sur la base des </a:t>
            </a:r>
            <a:r>
              <a:rPr i="1" lang="fr-FR" sz="1100">
                <a:solidFill>
                  <a:schemeClr val="dk1"/>
                </a:solidFill>
                <a:latin typeface="Montserrat SemiBold"/>
                <a:ea typeface="Montserrat SemiBold"/>
                <a:cs typeface="Montserrat SemiBold"/>
                <a:sym typeface="Montserrat SemiBold"/>
              </a:rPr>
              <a:t>coûts liés au traitement des demandes de réutilisation</a:t>
            </a:r>
            <a:r>
              <a:rPr lang="fr-FR" sz="1100">
                <a:solidFill>
                  <a:schemeClr val="dk1"/>
                </a:solidFill>
                <a:latin typeface="Montserrat"/>
                <a:ea typeface="Montserrat"/>
                <a:cs typeface="Montserrat"/>
                <a:sym typeface="Montserrat"/>
              </a:rPr>
              <a:t>” : il s’agit donc d’une </a:t>
            </a:r>
            <a:r>
              <a:rPr lang="fr-FR" sz="1100">
                <a:solidFill>
                  <a:schemeClr val="lt1"/>
                </a:solidFill>
                <a:highlight>
                  <a:schemeClr val="dk1"/>
                </a:highlight>
                <a:latin typeface="Montserrat SemiBold"/>
                <a:ea typeface="Montserrat SemiBold"/>
                <a:cs typeface="Montserrat SemiBold"/>
                <a:sym typeface="Montserrat SemiBold"/>
              </a:rPr>
              <a:t>tarification au coût marginal</a:t>
            </a:r>
            <a:r>
              <a:rPr lang="fr-FR" sz="1100">
                <a:solidFill>
                  <a:schemeClr val="dk1"/>
                </a:solidFill>
                <a:latin typeface="Montserrat"/>
                <a:ea typeface="Montserrat"/>
                <a:cs typeface="Montserrat"/>
                <a:sym typeface="Montserrat"/>
              </a:rPr>
              <a:t> et </a:t>
            </a:r>
            <a:r>
              <a:rPr lang="fr-FR" sz="1100">
                <a:solidFill>
                  <a:schemeClr val="dk1"/>
                </a:solidFill>
                <a:latin typeface="Montserrat SemiBold"/>
                <a:ea typeface="Montserrat SemiBold"/>
                <a:cs typeface="Montserrat SemiBold"/>
                <a:sym typeface="Montserrat SemiBold"/>
              </a:rPr>
              <a:t>n’incluant pas les coûts de production et de constitution de l’EDS</a:t>
            </a:r>
            <a:r>
              <a:rPr lang="fr-FR" sz="1100">
                <a:solidFill>
                  <a:schemeClr val="dk1"/>
                </a:solidFill>
                <a:latin typeface="Montserrat"/>
                <a:ea typeface="Montserrat"/>
                <a:cs typeface="Montserrat"/>
                <a:sym typeface="Montserrat"/>
              </a:rPr>
              <a:t> </a:t>
            </a:r>
            <a:endParaRPr sz="1100">
              <a:solidFill>
                <a:schemeClr val="dk1"/>
              </a:solidFill>
              <a:latin typeface="Montserrat"/>
              <a:ea typeface="Montserrat"/>
              <a:cs typeface="Montserrat"/>
              <a:sym typeface="Montserrat"/>
            </a:endParaRPr>
          </a:p>
        </p:txBody>
      </p:sp>
      <p:sp>
        <p:nvSpPr>
          <p:cNvPr id="799" name="Google Shape;799;p52"/>
          <p:cNvSpPr/>
          <p:nvPr/>
        </p:nvSpPr>
        <p:spPr>
          <a:xfrm>
            <a:off x="6392600" y="3004550"/>
            <a:ext cx="4749600" cy="905400"/>
          </a:xfrm>
          <a:prstGeom prst="rect">
            <a:avLst/>
          </a:prstGeom>
          <a:solidFill>
            <a:srgbClr val="612491"/>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rgbClr val="000000"/>
              </a:solidFill>
              <a:latin typeface="Arial"/>
              <a:ea typeface="Arial"/>
              <a:cs typeface="Arial"/>
              <a:sym typeface="Arial"/>
            </a:endParaRPr>
          </a:p>
        </p:txBody>
      </p:sp>
      <p:sp>
        <p:nvSpPr>
          <p:cNvPr id="800" name="Google Shape;800;p52"/>
          <p:cNvSpPr/>
          <p:nvPr/>
        </p:nvSpPr>
        <p:spPr>
          <a:xfrm>
            <a:off x="6268325" y="2997075"/>
            <a:ext cx="4813800" cy="844800"/>
          </a:xfrm>
          <a:prstGeom prst="rect">
            <a:avLst/>
          </a:prstGeom>
          <a:solidFill>
            <a:srgbClr val="FFFFFF"/>
          </a:solidFill>
          <a:ln cap="flat" cmpd="sng" w="38100">
            <a:solidFill>
              <a:srgbClr val="DCCEE6"/>
            </a:solidFill>
            <a:prstDash val="solid"/>
            <a:round/>
            <a:headEnd len="sm" w="sm" type="none"/>
            <a:tailEnd len="sm" w="sm" type="none"/>
          </a:ln>
        </p:spPr>
        <p:txBody>
          <a:bodyPr anchorCtr="0" anchor="ctr" bIns="72000" lIns="68575" spcFirstLastPara="1" rIns="68575" wrap="square" tIns="0">
            <a:noAutofit/>
          </a:bodyPr>
          <a:lstStyle/>
          <a:p>
            <a:pPr indent="0" lvl="0" marL="0" rtl="0" algn="just">
              <a:lnSpc>
                <a:spcPct val="115000"/>
              </a:lnSpc>
              <a:spcBef>
                <a:spcPts val="0"/>
              </a:spcBef>
              <a:spcAft>
                <a:spcPts val="0"/>
              </a:spcAft>
              <a:buNone/>
            </a:pPr>
            <a:r>
              <a:rPr lang="fr-FR" sz="1000">
                <a:solidFill>
                  <a:schemeClr val="dk1"/>
                </a:solidFill>
                <a:latin typeface="Montserrat SemiBold"/>
                <a:ea typeface="Montserrat SemiBold"/>
                <a:cs typeface="Montserrat SemiBold"/>
                <a:sym typeface="Montserrat SemiBold"/>
              </a:rPr>
              <a:t>Un premier outil </a:t>
            </a:r>
            <a:r>
              <a:rPr lang="fr-FR" sz="1000">
                <a:solidFill>
                  <a:schemeClr val="dk1"/>
                </a:solidFill>
                <a:latin typeface="Montserrat"/>
                <a:ea typeface="Montserrat"/>
                <a:cs typeface="Montserrat"/>
                <a:sym typeface="Montserrat"/>
              </a:rPr>
              <a:t>proposant à à l’utilisateur d’</a:t>
            </a:r>
            <a:r>
              <a:rPr lang="fr-FR" sz="1000">
                <a:solidFill>
                  <a:schemeClr val="dk1"/>
                </a:solidFill>
                <a:highlight>
                  <a:schemeClr val="accent1"/>
                </a:highlight>
                <a:latin typeface="Montserrat SemiBold"/>
                <a:ea typeface="Montserrat SemiBold"/>
                <a:cs typeface="Montserrat SemiBold"/>
                <a:sym typeface="Montserrat SemiBold"/>
              </a:rPr>
              <a:t>associer à chaque tâche un ou plusieurs profils </a:t>
            </a:r>
            <a:r>
              <a:rPr lang="fr-FR" sz="1000">
                <a:solidFill>
                  <a:schemeClr val="dk1"/>
                </a:solidFill>
                <a:latin typeface="Montserrat"/>
                <a:ea typeface="Montserrat"/>
                <a:cs typeface="Montserrat"/>
                <a:sym typeface="Montserrat"/>
              </a:rPr>
              <a:t>et d’</a:t>
            </a:r>
            <a:r>
              <a:rPr lang="fr-FR" sz="1000">
                <a:solidFill>
                  <a:schemeClr val="dk1"/>
                </a:solidFill>
                <a:highlight>
                  <a:schemeClr val="accent1"/>
                </a:highlight>
                <a:latin typeface="Montserrat SemiBold"/>
                <a:ea typeface="Montserrat SemiBold"/>
                <a:cs typeface="Montserrat SemiBold"/>
                <a:sym typeface="Montserrat SemiBold"/>
              </a:rPr>
              <a:t>estimer ad-hoc la charge pour chacun</a:t>
            </a:r>
            <a:r>
              <a:rPr lang="fr-FR" sz="1000">
                <a:solidFill>
                  <a:schemeClr val="dk1"/>
                </a:solidFill>
                <a:latin typeface="Montserrat"/>
                <a:ea typeface="Montserrat"/>
                <a:cs typeface="Montserrat"/>
                <a:sym typeface="Montserrat"/>
              </a:rPr>
              <a:t> (en jours/hommes) nécessaire à la réalisation de la tâche.</a:t>
            </a:r>
            <a:endParaRPr b="0" i="0" sz="800" u="none" cap="none" strike="noStrike">
              <a:solidFill>
                <a:srgbClr val="000000"/>
              </a:solidFill>
              <a:latin typeface="Arial"/>
              <a:ea typeface="Arial"/>
              <a:cs typeface="Arial"/>
              <a:sym typeface="Arial"/>
            </a:endParaRPr>
          </a:p>
        </p:txBody>
      </p:sp>
      <p:sp>
        <p:nvSpPr>
          <p:cNvPr id="801" name="Google Shape;801;p52"/>
          <p:cNvSpPr txBox="1"/>
          <p:nvPr/>
        </p:nvSpPr>
        <p:spPr>
          <a:xfrm>
            <a:off x="703350" y="3389175"/>
            <a:ext cx="5091000" cy="16749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fr-FR" sz="1000">
                <a:solidFill>
                  <a:schemeClr val="dk1"/>
                </a:solidFill>
                <a:latin typeface="Montserrat"/>
                <a:ea typeface="Montserrat"/>
                <a:cs typeface="Montserrat"/>
                <a:sym typeface="Montserrat"/>
              </a:rPr>
              <a:t>L’harmonisation des outils a notamment permis d’</a:t>
            </a:r>
            <a:r>
              <a:rPr lang="fr-FR" sz="1000">
                <a:solidFill>
                  <a:schemeClr val="dk1"/>
                </a:solidFill>
                <a:latin typeface="Montserrat SemiBold"/>
                <a:ea typeface="Montserrat SemiBold"/>
                <a:cs typeface="Montserrat SemiBold"/>
                <a:sym typeface="Montserrat SemiBold"/>
              </a:rPr>
              <a:t>identifier et de standardiser les tâches usuelles de mise à disposition de données de santé</a:t>
            </a:r>
            <a:r>
              <a:rPr lang="fr-FR" sz="1000">
                <a:solidFill>
                  <a:schemeClr val="dk1"/>
                </a:solidFill>
                <a:latin typeface="Montserrat"/>
                <a:ea typeface="Montserrat"/>
                <a:cs typeface="Montserrat"/>
                <a:sym typeface="Montserrat"/>
              </a:rPr>
              <a:t> et à </a:t>
            </a:r>
            <a:r>
              <a:rPr lang="fr-FR" sz="1000">
                <a:solidFill>
                  <a:schemeClr val="dk1"/>
                </a:solidFill>
                <a:latin typeface="Montserrat SemiBold"/>
                <a:ea typeface="Montserrat SemiBold"/>
                <a:cs typeface="Montserrat SemiBold"/>
                <a:sym typeface="Montserrat SemiBold"/>
              </a:rPr>
              <a:t>l’accompagnement d’un projet de recherche.</a:t>
            </a:r>
            <a:br>
              <a:rPr lang="fr-FR" sz="1000">
                <a:solidFill>
                  <a:schemeClr val="dk1"/>
                </a:solidFill>
                <a:latin typeface="Montserrat SemiBold"/>
                <a:ea typeface="Montserrat SemiBold"/>
                <a:cs typeface="Montserrat SemiBold"/>
                <a:sym typeface="Montserrat SemiBold"/>
              </a:rPr>
            </a:br>
            <a:endParaRPr sz="1000">
              <a:solidFill>
                <a:schemeClr val="dk1"/>
              </a:solidFill>
              <a:latin typeface="Montserrat SemiBold"/>
              <a:ea typeface="Montserrat SemiBold"/>
              <a:cs typeface="Montserrat SemiBold"/>
              <a:sym typeface="Montserrat SemiBold"/>
            </a:endParaRPr>
          </a:p>
          <a:p>
            <a:pPr indent="0" lvl="0" marL="0" rtl="0" algn="just">
              <a:spcBef>
                <a:spcPts val="0"/>
              </a:spcBef>
              <a:spcAft>
                <a:spcPts val="0"/>
              </a:spcAft>
              <a:buNone/>
            </a:pPr>
            <a:r>
              <a:rPr lang="fr-FR" sz="1000">
                <a:solidFill>
                  <a:schemeClr val="dk1"/>
                </a:solidFill>
                <a:latin typeface="Montserrat"/>
                <a:ea typeface="Montserrat"/>
                <a:cs typeface="Montserrat"/>
                <a:sym typeface="Montserrat"/>
              </a:rPr>
              <a:t>Les tâches s’articulent autour de </a:t>
            </a:r>
            <a:r>
              <a:rPr lang="fr-FR" sz="1000">
                <a:solidFill>
                  <a:schemeClr val="dk1"/>
                </a:solidFill>
                <a:latin typeface="Montserrat SemiBold"/>
                <a:ea typeface="Montserrat SemiBold"/>
                <a:cs typeface="Montserrat SemiBold"/>
                <a:sym typeface="Montserrat SemiBold"/>
              </a:rPr>
              <a:t>5 work packages : </a:t>
            </a:r>
            <a:endParaRPr sz="1000">
              <a:solidFill>
                <a:schemeClr val="dk1"/>
              </a:solidFill>
              <a:latin typeface="Montserrat SemiBold"/>
              <a:ea typeface="Montserrat SemiBold"/>
              <a:cs typeface="Montserrat SemiBold"/>
              <a:sym typeface="Montserrat SemiBold"/>
            </a:endParaRPr>
          </a:p>
          <a:p>
            <a:pPr indent="-292100" lvl="0" marL="457200" rtl="0" algn="just">
              <a:spcBef>
                <a:spcPts val="0"/>
              </a:spcBef>
              <a:spcAft>
                <a:spcPts val="0"/>
              </a:spcAft>
              <a:buClr>
                <a:schemeClr val="dk1"/>
              </a:buClr>
              <a:buSzPts val="1000"/>
              <a:buFont typeface="Montserrat SemiBold"/>
              <a:buChar char="-"/>
            </a:pPr>
            <a:r>
              <a:rPr lang="fr-FR" sz="1000">
                <a:solidFill>
                  <a:schemeClr val="dk1"/>
                </a:solidFill>
                <a:latin typeface="Montserrat SemiBold"/>
                <a:ea typeface="Montserrat SemiBold"/>
                <a:cs typeface="Montserrat SemiBold"/>
                <a:sym typeface="Montserrat SemiBold"/>
              </a:rPr>
              <a:t>Examen de la faisabilité du projet et devis</a:t>
            </a:r>
            <a:endParaRPr sz="1000">
              <a:solidFill>
                <a:schemeClr val="dk1"/>
              </a:solidFill>
              <a:latin typeface="Montserrat SemiBold"/>
              <a:ea typeface="Montserrat SemiBold"/>
              <a:cs typeface="Montserrat SemiBold"/>
              <a:sym typeface="Montserrat SemiBold"/>
            </a:endParaRPr>
          </a:p>
          <a:p>
            <a:pPr indent="-292100" lvl="0" marL="457200" rtl="0" algn="just">
              <a:spcBef>
                <a:spcPts val="0"/>
              </a:spcBef>
              <a:spcAft>
                <a:spcPts val="0"/>
              </a:spcAft>
              <a:buClr>
                <a:schemeClr val="dk1"/>
              </a:buClr>
              <a:buSzPts val="1000"/>
              <a:buFont typeface="Montserrat SemiBold"/>
              <a:buChar char="-"/>
            </a:pPr>
            <a:r>
              <a:rPr lang="fr-FR" sz="1000">
                <a:solidFill>
                  <a:schemeClr val="dk1"/>
                </a:solidFill>
                <a:latin typeface="Montserrat SemiBold"/>
                <a:ea typeface="Montserrat SemiBold"/>
                <a:cs typeface="Montserrat SemiBold"/>
                <a:sym typeface="Montserrat SemiBold"/>
              </a:rPr>
              <a:t>Dossier administratif et réglementaire</a:t>
            </a:r>
            <a:endParaRPr sz="1000">
              <a:solidFill>
                <a:schemeClr val="dk1"/>
              </a:solidFill>
              <a:latin typeface="Montserrat SemiBold"/>
              <a:ea typeface="Montserrat SemiBold"/>
              <a:cs typeface="Montserrat SemiBold"/>
              <a:sym typeface="Montserrat SemiBold"/>
            </a:endParaRPr>
          </a:p>
          <a:p>
            <a:pPr indent="-292100" lvl="0" marL="457200" rtl="0" algn="just">
              <a:spcBef>
                <a:spcPts val="0"/>
              </a:spcBef>
              <a:spcAft>
                <a:spcPts val="0"/>
              </a:spcAft>
              <a:buClr>
                <a:schemeClr val="dk1"/>
              </a:buClr>
              <a:buSzPts val="1000"/>
              <a:buFont typeface="Montserrat SemiBold"/>
              <a:buChar char="-"/>
            </a:pPr>
            <a:r>
              <a:rPr lang="fr-FR" sz="1000">
                <a:solidFill>
                  <a:schemeClr val="dk1"/>
                </a:solidFill>
                <a:latin typeface="Montserrat SemiBold"/>
                <a:ea typeface="Montserrat SemiBold"/>
                <a:cs typeface="Montserrat SemiBold"/>
                <a:sym typeface="Montserrat SemiBold"/>
              </a:rPr>
              <a:t>Préparation des données et de l’environnement projet </a:t>
            </a:r>
            <a:endParaRPr sz="1000">
              <a:solidFill>
                <a:schemeClr val="dk1"/>
              </a:solidFill>
              <a:latin typeface="Montserrat SemiBold"/>
              <a:ea typeface="Montserrat SemiBold"/>
              <a:cs typeface="Montserrat SemiBold"/>
              <a:sym typeface="Montserrat SemiBold"/>
            </a:endParaRPr>
          </a:p>
          <a:p>
            <a:pPr indent="-292100" lvl="0" marL="457200" rtl="0" algn="just">
              <a:spcBef>
                <a:spcPts val="0"/>
              </a:spcBef>
              <a:spcAft>
                <a:spcPts val="0"/>
              </a:spcAft>
              <a:buClr>
                <a:schemeClr val="dk1"/>
              </a:buClr>
              <a:buSzPts val="1000"/>
              <a:buFont typeface="Montserrat SemiBold"/>
              <a:buChar char="-"/>
            </a:pPr>
            <a:r>
              <a:rPr lang="fr-FR" sz="1000">
                <a:solidFill>
                  <a:schemeClr val="dk1"/>
                </a:solidFill>
                <a:latin typeface="Montserrat SemiBold"/>
                <a:ea typeface="Montserrat SemiBold"/>
                <a:cs typeface="Montserrat SemiBold"/>
                <a:sym typeface="Montserrat SemiBold"/>
              </a:rPr>
              <a:t>Analyse</a:t>
            </a:r>
            <a:endParaRPr sz="1000">
              <a:solidFill>
                <a:schemeClr val="dk1"/>
              </a:solidFill>
              <a:latin typeface="Montserrat SemiBold"/>
              <a:ea typeface="Montserrat SemiBold"/>
              <a:cs typeface="Montserrat SemiBold"/>
              <a:sym typeface="Montserrat SemiBold"/>
            </a:endParaRPr>
          </a:p>
          <a:p>
            <a:pPr indent="-292100" lvl="0" marL="457200" rtl="0" algn="just">
              <a:spcBef>
                <a:spcPts val="0"/>
              </a:spcBef>
              <a:spcAft>
                <a:spcPts val="0"/>
              </a:spcAft>
              <a:buClr>
                <a:schemeClr val="dk1"/>
              </a:buClr>
              <a:buSzPts val="1000"/>
              <a:buFont typeface="Montserrat SemiBold"/>
              <a:buChar char="-"/>
            </a:pPr>
            <a:r>
              <a:rPr lang="fr-FR" sz="1000">
                <a:solidFill>
                  <a:schemeClr val="dk1"/>
                </a:solidFill>
                <a:latin typeface="Montserrat SemiBold"/>
                <a:ea typeface="Montserrat SemiBold"/>
                <a:cs typeface="Montserrat SemiBold"/>
                <a:sym typeface="Montserrat SemiBold"/>
              </a:rPr>
              <a:t>Valorisation et clôture du projet </a:t>
            </a:r>
            <a:endParaRPr sz="1000">
              <a:solidFill>
                <a:schemeClr val="dk1"/>
              </a:solidFill>
              <a:latin typeface="Montserrat SemiBold"/>
              <a:ea typeface="Montserrat SemiBold"/>
              <a:cs typeface="Montserrat SemiBold"/>
              <a:sym typeface="Montserrat SemiBold"/>
            </a:endParaRPr>
          </a:p>
          <a:p>
            <a:pPr indent="0" lvl="0" marL="457200" rtl="0" algn="just">
              <a:spcBef>
                <a:spcPts val="0"/>
              </a:spcBef>
              <a:spcAft>
                <a:spcPts val="0"/>
              </a:spcAft>
              <a:buNone/>
            </a:pPr>
            <a:r>
              <a:t/>
            </a:r>
            <a:endParaRPr sz="1000">
              <a:solidFill>
                <a:schemeClr val="dk1"/>
              </a:solidFill>
              <a:latin typeface="Montserrat SemiBold"/>
              <a:ea typeface="Montserrat SemiBold"/>
              <a:cs typeface="Montserrat SemiBold"/>
              <a:sym typeface="Montserrat SemiBold"/>
            </a:endParaRPr>
          </a:p>
        </p:txBody>
      </p:sp>
      <p:pic>
        <p:nvPicPr>
          <p:cNvPr id="802" name="Google Shape;802;p52"/>
          <p:cNvPicPr preferRelativeResize="0"/>
          <p:nvPr/>
        </p:nvPicPr>
        <p:blipFill>
          <a:blip r:embed="rId5">
            <a:alphaModFix/>
          </a:blip>
          <a:stretch>
            <a:fillRect/>
          </a:stretch>
        </p:blipFill>
        <p:spPr>
          <a:xfrm>
            <a:off x="10926050" y="2757950"/>
            <a:ext cx="480600" cy="480575"/>
          </a:xfrm>
          <a:prstGeom prst="rect">
            <a:avLst/>
          </a:prstGeom>
          <a:noFill/>
          <a:ln>
            <a:noFill/>
          </a:ln>
        </p:spPr>
      </p:pic>
      <p:sp>
        <p:nvSpPr>
          <p:cNvPr id="803" name="Google Shape;803;p52"/>
          <p:cNvSpPr/>
          <p:nvPr/>
        </p:nvSpPr>
        <p:spPr>
          <a:xfrm>
            <a:off x="6392600" y="4147550"/>
            <a:ext cx="4749600" cy="905400"/>
          </a:xfrm>
          <a:prstGeom prst="rect">
            <a:avLst/>
          </a:prstGeom>
          <a:solidFill>
            <a:srgbClr val="612491"/>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rgbClr val="000000"/>
              </a:solidFill>
              <a:latin typeface="Arial"/>
              <a:ea typeface="Arial"/>
              <a:cs typeface="Arial"/>
              <a:sym typeface="Arial"/>
            </a:endParaRPr>
          </a:p>
        </p:txBody>
      </p:sp>
      <p:sp>
        <p:nvSpPr>
          <p:cNvPr id="804" name="Google Shape;804;p52"/>
          <p:cNvSpPr/>
          <p:nvPr/>
        </p:nvSpPr>
        <p:spPr>
          <a:xfrm>
            <a:off x="6268325" y="4140075"/>
            <a:ext cx="4813800" cy="844800"/>
          </a:xfrm>
          <a:prstGeom prst="rect">
            <a:avLst/>
          </a:prstGeom>
          <a:solidFill>
            <a:srgbClr val="FFFFFF"/>
          </a:solidFill>
          <a:ln cap="flat" cmpd="sng" w="38100">
            <a:solidFill>
              <a:srgbClr val="DCCEE6"/>
            </a:solidFill>
            <a:prstDash val="solid"/>
            <a:round/>
            <a:headEnd len="sm" w="sm" type="none"/>
            <a:tailEnd len="sm" w="sm" type="none"/>
          </a:ln>
        </p:spPr>
        <p:txBody>
          <a:bodyPr anchorCtr="0" anchor="ctr" bIns="72000" lIns="68575" spcFirstLastPara="1" rIns="68575" wrap="square" tIns="0">
            <a:noAutofit/>
          </a:bodyPr>
          <a:lstStyle/>
          <a:p>
            <a:pPr indent="0" lvl="0" marL="0" rtl="0" algn="just">
              <a:lnSpc>
                <a:spcPct val="115000"/>
              </a:lnSpc>
              <a:spcBef>
                <a:spcPts val="0"/>
              </a:spcBef>
              <a:spcAft>
                <a:spcPts val="0"/>
              </a:spcAft>
              <a:buNone/>
            </a:pPr>
            <a:r>
              <a:rPr lang="fr-FR" sz="1000">
                <a:solidFill>
                  <a:schemeClr val="dk1"/>
                </a:solidFill>
                <a:latin typeface="Montserrat SemiBold"/>
                <a:ea typeface="Montserrat SemiBold"/>
                <a:cs typeface="Montserrat SemiBold"/>
                <a:sym typeface="Montserrat SemiBold"/>
              </a:rPr>
              <a:t>Un second outil </a:t>
            </a:r>
            <a:r>
              <a:rPr lang="fr-FR" sz="1000">
                <a:solidFill>
                  <a:schemeClr val="dk1"/>
                </a:solidFill>
                <a:highlight>
                  <a:schemeClr val="accent1"/>
                </a:highlight>
                <a:latin typeface="Montserrat SemiBold"/>
                <a:ea typeface="Montserrat SemiBold"/>
                <a:cs typeface="Montserrat SemiBold"/>
                <a:sym typeface="Montserrat SemiBold"/>
              </a:rPr>
              <a:t>associant à chaque tâche un profil et une charge de manière standardisée</a:t>
            </a:r>
            <a:r>
              <a:rPr lang="fr-FR" sz="1000">
                <a:solidFill>
                  <a:schemeClr val="dk1"/>
                </a:solidFill>
                <a:latin typeface="Montserrat"/>
                <a:ea typeface="Montserrat"/>
                <a:cs typeface="Montserrat"/>
                <a:sym typeface="Montserrat"/>
              </a:rPr>
              <a:t>. Seule une</a:t>
            </a:r>
            <a:r>
              <a:rPr lang="fr-FR" sz="1000">
                <a:solidFill>
                  <a:schemeClr val="dk1"/>
                </a:solidFill>
                <a:highlight>
                  <a:schemeClr val="accent1"/>
                </a:highlight>
                <a:latin typeface="Montserrat SemiBold"/>
                <a:ea typeface="Montserrat SemiBold"/>
                <a:cs typeface="Montserrat SemiBold"/>
                <a:sym typeface="Montserrat SemiBold"/>
              </a:rPr>
              <a:t> description fine du projet </a:t>
            </a:r>
            <a:r>
              <a:rPr lang="fr-FR" sz="1000">
                <a:solidFill>
                  <a:schemeClr val="dk1"/>
                </a:solidFill>
                <a:latin typeface="Montserrat"/>
                <a:ea typeface="Montserrat"/>
                <a:cs typeface="Montserrat"/>
                <a:sym typeface="Montserrat"/>
              </a:rPr>
              <a:t>est à compléter selon un ensemble de critères prédéfinis.</a:t>
            </a:r>
            <a:endParaRPr b="0" i="0" sz="800" u="none" cap="none" strike="noStrike">
              <a:solidFill>
                <a:srgbClr val="000000"/>
              </a:solidFill>
              <a:latin typeface="Arial"/>
              <a:ea typeface="Arial"/>
              <a:cs typeface="Arial"/>
              <a:sym typeface="Arial"/>
            </a:endParaRPr>
          </a:p>
        </p:txBody>
      </p:sp>
      <p:pic>
        <p:nvPicPr>
          <p:cNvPr id="805" name="Google Shape;805;p52"/>
          <p:cNvPicPr preferRelativeResize="0"/>
          <p:nvPr/>
        </p:nvPicPr>
        <p:blipFill>
          <a:blip r:embed="rId5">
            <a:alphaModFix/>
          </a:blip>
          <a:stretch>
            <a:fillRect/>
          </a:stretch>
        </p:blipFill>
        <p:spPr>
          <a:xfrm>
            <a:off x="10926050" y="3900950"/>
            <a:ext cx="480600" cy="480575"/>
          </a:xfrm>
          <a:prstGeom prst="rect">
            <a:avLst/>
          </a:prstGeom>
          <a:noFill/>
          <a:ln>
            <a:noFill/>
          </a:ln>
        </p:spPr>
      </p:pic>
      <p:sp>
        <p:nvSpPr>
          <p:cNvPr id="806" name="Google Shape;806;p52"/>
          <p:cNvSpPr/>
          <p:nvPr/>
        </p:nvSpPr>
        <p:spPr>
          <a:xfrm>
            <a:off x="703225" y="5171450"/>
            <a:ext cx="10438800" cy="1185000"/>
          </a:xfrm>
          <a:prstGeom prst="roundRect">
            <a:avLst>
              <a:gd fmla="val 4099" name="adj"/>
            </a:avLst>
          </a:prstGeom>
          <a:solidFill>
            <a:srgbClr val="F7F4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7" name="Google Shape;807;p52"/>
          <p:cNvSpPr txBox="1"/>
          <p:nvPr/>
        </p:nvSpPr>
        <p:spPr>
          <a:xfrm>
            <a:off x="1237350" y="5196550"/>
            <a:ext cx="9904800" cy="8448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fr-FR" sz="1100">
                <a:solidFill>
                  <a:schemeClr val="lt2"/>
                </a:solidFill>
                <a:latin typeface="Montserrat"/>
                <a:ea typeface="Montserrat"/>
                <a:cs typeface="Montserrat"/>
                <a:sym typeface="Montserrat"/>
              </a:rPr>
              <a:t>Le recours à ces outils harmonisés doit permettre d’</a:t>
            </a:r>
            <a:r>
              <a:rPr lang="fr-FR" sz="1100">
                <a:solidFill>
                  <a:schemeClr val="lt2"/>
                </a:solidFill>
                <a:latin typeface="Montserrat SemiBold"/>
                <a:ea typeface="Montserrat SemiBold"/>
                <a:cs typeface="Montserrat SemiBold"/>
                <a:sym typeface="Montserrat SemiBold"/>
              </a:rPr>
              <a:t>accélérer la production du devis</a:t>
            </a:r>
            <a:r>
              <a:rPr lang="fr-FR" sz="1100">
                <a:solidFill>
                  <a:schemeClr val="lt2"/>
                </a:solidFill>
                <a:latin typeface="Montserrat"/>
                <a:ea typeface="Montserrat"/>
                <a:cs typeface="Montserrat"/>
                <a:sym typeface="Montserrat"/>
              </a:rPr>
              <a:t> et ainsi </a:t>
            </a:r>
            <a:r>
              <a:rPr lang="fr-FR" sz="1100">
                <a:solidFill>
                  <a:schemeClr val="lt2"/>
                </a:solidFill>
                <a:latin typeface="Montserrat SemiBold"/>
                <a:ea typeface="Montserrat SemiBold"/>
                <a:cs typeface="Montserrat SemiBold"/>
                <a:sym typeface="Montserrat SemiBold"/>
              </a:rPr>
              <a:t>les négociations et la</a:t>
            </a:r>
            <a:r>
              <a:rPr lang="fr-FR" sz="1100">
                <a:solidFill>
                  <a:schemeClr val="lt2"/>
                </a:solidFill>
                <a:latin typeface="Montserrat"/>
                <a:ea typeface="Montserrat"/>
                <a:cs typeface="Montserrat"/>
                <a:sym typeface="Montserrat"/>
              </a:rPr>
              <a:t> </a:t>
            </a:r>
            <a:r>
              <a:rPr lang="fr-FR" sz="1100">
                <a:solidFill>
                  <a:schemeClr val="lt2"/>
                </a:solidFill>
                <a:latin typeface="Montserrat SemiBold"/>
                <a:ea typeface="Montserrat SemiBold"/>
                <a:cs typeface="Montserrat SemiBold"/>
                <a:sym typeface="Montserrat SemiBold"/>
              </a:rPr>
              <a:t>contractualisation avec les porteurs de projets</a:t>
            </a:r>
            <a:r>
              <a:rPr lang="fr-FR" sz="1100">
                <a:solidFill>
                  <a:schemeClr val="lt2"/>
                </a:solidFill>
                <a:latin typeface="Montserrat"/>
                <a:ea typeface="Montserrat"/>
                <a:cs typeface="Montserrat"/>
                <a:sym typeface="Montserrat"/>
              </a:rPr>
              <a:t> disposant des autorisations </a:t>
            </a:r>
            <a:r>
              <a:rPr lang="fr-FR" sz="1100">
                <a:solidFill>
                  <a:schemeClr val="lt2"/>
                </a:solidFill>
                <a:latin typeface="Montserrat"/>
                <a:ea typeface="Montserrat"/>
                <a:cs typeface="Montserrat"/>
                <a:sym typeface="Montserrat"/>
              </a:rPr>
              <a:t>nécessaires</a:t>
            </a:r>
            <a:r>
              <a:rPr lang="fr-FR" sz="1100">
                <a:solidFill>
                  <a:schemeClr val="lt2"/>
                </a:solidFill>
                <a:latin typeface="Montserrat"/>
                <a:ea typeface="Montserrat"/>
                <a:cs typeface="Montserrat"/>
                <a:sym typeface="Montserrat"/>
              </a:rPr>
              <a:t>.</a:t>
            </a:r>
            <a:br>
              <a:rPr lang="fr-FR" sz="1100">
                <a:solidFill>
                  <a:schemeClr val="lt2"/>
                </a:solidFill>
                <a:latin typeface="Montserrat"/>
                <a:ea typeface="Montserrat"/>
                <a:cs typeface="Montserrat"/>
                <a:sym typeface="Montserrat"/>
              </a:rPr>
            </a:br>
            <a:endParaRPr sz="900">
              <a:solidFill>
                <a:schemeClr val="lt2"/>
              </a:solidFill>
              <a:latin typeface="Montserrat"/>
              <a:ea typeface="Montserrat"/>
              <a:cs typeface="Montserrat"/>
              <a:sym typeface="Montserrat"/>
            </a:endParaRPr>
          </a:p>
          <a:p>
            <a:pPr indent="0" lvl="0" marL="0" rtl="0" algn="just">
              <a:spcBef>
                <a:spcPts val="0"/>
              </a:spcBef>
              <a:spcAft>
                <a:spcPts val="0"/>
              </a:spcAft>
              <a:buNone/>
            </a:pPr>
            <a:r>
              <a:rPr lang="fr-FR" sz="1100">
                <a:solidFill>
                  <a:schemeClr val="lt2"/>
                </a:solidFill>
                <a:latin typeface="Montserrat"/>
                <a:ea typeface="Montserrat"/>
                <a:cs typeface="Montserrat"/>
                <a:sym typeface="Montserrat"/>
              </a:rPr>
              <a:t>A termes, ces outils doivent permettre la </a:t>
            </a:r>
            <a:r>
              <a:rPr lang="fr-FR" sz="1100">
                <a:solidFill>
                  <a:schemeClr val="lt2"/>
                </a:solidFill>
                <a:latin typeface="Montserrat SemiBold"/>
                <a:ea typeface="Montserrat SemiBold"/>
                <a:cs typeface="Montserrat SemiBold"/>
                <a:sym typeface="Montserrat SemiBold"/>
              </a:rPr>
              <a:t>mise en place d’un modèle national</a:t>
            </a:r>
            <a:r>
              <a:rPr lang="fr-FR" sz="1100">
                <a:solidFill>
                  <a:schemeClr val="lt2"/>
                </a:solidFill>
                <a:latin typeface="Montserrat"/>
                <a:ea typeface="Montserrat"/>
                <a:cs typeface="Montserrat"/>
                <a:sym typeface="Montserrat"/>
              </a:rPr>
              <a:t> qui </a:t>
            </a:r>
            <a:r>
              <a:rPr lang="fr-FR" sz="1100">
                <a:solidFill>
                  <a:schemeClr val="lt2"/>
                </a:solidFill>
                <a:latin typeface="Montserrat SemiBold"/>
                <a:ea typeface="Montserrat SemiBold"/>
                <a:cs typeface="Montserrat SemiBold"/>
                <a:sym typeface="Montserrat SemiBold"/>
              </a:rPr>
              <a:t>garantira une meilleure transparence</a:t>
            </a:r>
            <a:r>
              <a:rPr lang="fr-FR" sz="1100">
                <a:solidFill>
                  <a:schemeClr val="lt2"/>
                </a:solidFill>
                <a:latin typeface="Montserrat"/>
                <a:ea typeface="Montserrat"/>
                <a:cs typeface="Montserrat"/>
                <a:sym typeface="Montserrat"/>
              </a:rPr>
              <a:t> vis-à-vis des porteurs de projets </a:t>
            </a:r>
            <a:r>
              <a:rPr lang="fr-FR" sz="1100">
                <a:solidFill>
                  <a:schemeClr val="lt2"/>
                </a:solidFill>
                <a:latin typeface="Montserrat SemiBold"/>
                <a:ea typeface="Montserrat SemiBold"/>
                <a:cs typeface="Montserrat SemiBold"/>
                <a:sym typeface="Montserrat SemiBold"/>
              </a:rPr>
              <a:t>en rendant publics les tarifs de la mise à disposition des données de santé</a:t>
            </a:r>
            <a:r>
              <a:rPr lang="fr-FR" sz="1100">
                <a:solidFill>
                  <a:schemeClr val="lt2"/>
                </a:solidFill>
                <a:latin typeface="Montserrat"/>
                <a:ea typeface="Montserrat"/>
                <a:cs typeface="Montserrat"/>
                <a:sym typeface="Montserrat"/>
              </a:rPr>
              <a:t>. Ces dispositions sont par ailleurs prévues dans le cadre de </a:t>
            </a:r>
            <a:r>
              <a:rPr lang="fr-FR" sz="1100">
                <a:solidFill>
                  <a:schemeClr val="lt2"/>
                </a:solidFill>
                <a:latin typeface="Montserrat SemiBold"/>
                <a:ea typeface="Montserrat SemiBold"/>
                <a:cs typeface="Montserrat SemiBold"/>
                <a:sym typeface="Montserrat SemiBold"/>
              </a:rPr>
              <a:t>l’espace européen des données de santé </a:t>
            </a:r>
            <a:r>
              <a:rPr lang="fr-FR" sz="1100">
                <a:solidFill>
                  <a:schemeClr val="lt2"/>
                </a:solidFill>
                <a:latin typeface="Montserrat"/>
                <a:ea typeface="Montserrat"/>
                <a:cs typeface="Montserrat"/>
                <a:sym typeface="Montserrat"/>
              </a:rPr>
              <a:t>(EHDS) qui entrera bientôt en vigueur. </a:t>
            </a:r>
            <a:endParaRPr sz="1100">
              <a:solidFill>
                <a:schemeClr val="lt2"/>
              </a:solidFill>
              <a:latin typeface="Montserrat"/>
              <a:ea typeface="Montserrat"/>
              <a:cs typeface="Montserrat"/>
              <a:sym typeface="Montserrat"/>
            </a:endParaRPr>
          </a:p>
          <a:p>
            <a:pPr indent="0" lvl="0" marL="0" rtl="0" algn="l">
              <a:spcBef>
                <a:spcPts val="0"/>
              </a:spcBef>
              <a:spcAft>
                <a:spcPts val="0"/>
              </a:spcAft>
              <a:buNone/>
            </a:pPr>
            <a:r>
              <a:t/>
            </a:r>
            <a:endParaRPr sz="1100">
              <a:solidFill>
                <a:schemeClr val="lt2"/>
              </a:solidFill>
              <a:latin typeface="Montserrat"/>
              <a:ea typeface="Montserrat"/>
              <a:cs typeface="Montserrat"/>
              <a:sym typeface="Montserrat"/>
            </a:endParaRPr>
          </a:p>
        </p:txBody>
      </p:sp>
      <p:pic>
        <p:nvPicPr>
          <p:cNvPr id="808" name="Google Shape;808;p52"/>
          <p:cNvPicPr preferRelativeResize="0"/>
          <p:nvPr/>
        </p:nvPicPr>
        <p:blipFill>
          <a:blip r:embed="rId6">
            <a:alphaModFix/>
          </a:blip>
          <a:stretch>
            <a:fillRect/>
          </a:stretch>
        </p:blipFill>
        <p:spPr>
          <a:xfrm>
            <a:off x="838200" y="5307875"/>
            <a:ext cx="319450" cy="319450"/>
          </a:xfrm>
          <a:prstGeom prst="rect">
            <a:avLst/>
          </a:prstGeom>
          <a:noFill/>
          <a:ln>
            <a:noFill/>
          </a:ln>
        </p:spPr>
      </p:pic>
      <p:pic>
        <p:nvPicPr>
          <p:cNvPr id="809" name="Google Shape;809;p52"/>
          <p:cNvPicPr preferRelativeResize="0"/>
          <p:nvPr/>
        </p:nvPicPr>
        <p:blipFill>
          <a:blip r:embed="rId7">
            <a:alphaModFix/>
          </a:blip>
          <a:stretch>
            <a:fillRect/>
          </a:stretch>
        </p:blipFill>
        <p:spPr>
          <a:xfrm>
            <a:off x="838200" y="5871125"/>
            <a:ext cx="319450" cy="31945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4" name="Shape 814"/>
        <p:cNvGrpSpPr/>
        <p:nvPr/>
      </p:nvGrpSpPr>
      <p:grpSpPr>
        <a:xfrm>
          <a:off x="0" y="0"/>
          <a:ext cx="0" cy="0"/>
          <a:chOff x="0" y="0"/>
          <a:chExt cx="0" cy="0"/>
        </a:xfrm>
      </p:grpSpPr>
      <p:sp>
        <p:nvSpPr>
          <p:cNvPr id="815" name="Google Shape;815;p53"/>
          <p:cNvSpPr txBox="1"/>
          <p:nvPr>
            <p:ph type="title"/>
          </p:nvPr>
        </p:nvSpPr>
        <p:spPr>
          <a:xfrm>
            <a:off x="838200" y="365125"/>
            <a:ext cx="10515600" cy="10629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fr-FR" sz="2500"/>
              <a:t>Val</a:t>
            </a:r>
            <a:r>
              <a:rPr lang="fr-FR" sz="2500"/>
              <a:t>orisation économique et scientifique des données de mon EDS</a:t>
            </a:r>
            <a:r>
              <a:rPr lang="fr-FR" sz="2500"/>
              <a:t> - 2/2</a:t>
            </a:r>
            <a:endParaRPr sz="2500"/>
          </a:p>
        </p:txBody>
      </p:sp>
      <p:sp>
        <p:nvSpPr>
          <p:cNvPr id="816" name="Google Shape;816;p53"/>
          <p:cNvSpPr txBox="1"/>
          <p:nvPr>
            <p:ph idx="12" type="sldNum"/>
          </p:nvPr>
        </p:nvSpPr>
        <p:spPr>
          <a:xfrm>
            <a:off x="10838688" y="6356351"/>
            <a:ext cx="515100" cy="365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Clr>
                <a:srgbClr val="000000"/>
              </a:buClr>
              <a:buSzPts val="1200"/>
              <a:buFont typeface="Arial"/>
              <a:buNone/>
            </a:pPr>
            <a:fld id="{00000000-1234-1234-1234-123412341234}" type="slidenum">
              <a:rPr lang="fr-FR"/>
              <a:t>‹#›</a:t>
            </a:fld>
            <a:endParaRPr/>
          </a:p>
        </p:txBody>
      </p:sp>
      <p:sp>
        <p:nvSpPr>
          <p:cNvPr id="817" name="Google Shape;817;p53"/>
          <p:cNvSpPr txBox="1"/>
          <p:nvPr/>
        </p:nvSpPr>
        <p:spPr>
          <a:xfrm>
            <a:off x="990600" y="3665525"/>
            <a:ext cx="5365500" cy="596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FR" sz="1300">
                <a:solidFill>
                  <a:schemeClr val="lt2"/>
                </a:solidFill>
                <a:latin typeface="Montserrat SemiBold"/>
                <a:ea typeface="Montserrat SemiBold"/>
                <a:cs typeface="Montserrat SemiBold"/>
                <a:sym typeface="Montserrat SemiBold"/>
              </a:rPr>
              <a:t>Lancement d’un GT “Contrats types” en février 2024 dans </a:t>
            </a:r>
            <a:endParaRPr sz="1300">
              <a:solidFill>
                <a:schemeClr val="lt2"/>
              </a:solidFill>
              <a:latin typeface="Montserrat SemiBold"/>
              <a:ea typeface="Montserrat SemiBold"/>
              <a:cs typeface="Montserrat SemiBold"/>
              <a:sym typeface="Montserrat SemiBold"/>
            </a:endParaRPr>
          </a:p>
          <a:p>
            <a:pPr indent="0" lvl="0" marL="0" rtl="0" algn="l">
              <a:spcBef>
                <a:spcPts val="0"/>
              </a:spcBef>
              <a:spcAft>
                <a:spcPts val="0"/>
              </a:spcAft>
              <a:buNone/>
            </a:pPr>
            <a:r>
              <a:rPr lang="fr-FR" sz="1300">
                <a:solidFill>
                  <a:schemeClr val="lt2"/>
                </a:solidFill>
                <a:latin typeface="Montserrat SemiBold"/>
                <a:ea typeface="Montserrat SemiBold"/>
                <a:cs typeface="Montserrat SemiBold"/>
                <a:sym typeface="Montserrat SemiBold"/>
              </a:rPr>
              <a:t>le cadre du comité stratégique des données de santé</a:t>
            </a:r>
            <a:br>
              <a:rPr lang="fr-FR" sz="800">
                <a:solidFill>
                  <a:schemeClr val="lt2"/>
                </a:solidFill>
                <a:latin typeface="Montserrat SemiBold"/>
                <a:ea typeface="Montserrat SemiBold"/>
                <a:cs typeface="Montserrat SemiBold"/>
                <a:sym typeface="Montserrat SemiBold"/>
              </a:rPr>
            </a:br>
            <a:endParaRPr sz="600">
              <a:latin typeface="Montserrat"/>
              <a:ea typeface="Montserrat"/>
              <a:cs typeface="Montserrat"/>
              <a:sym typeface="Montserrat"/>
            </a:endParaRPr>
          </a:p>
          <a:p>
            <a:pPr indent="0" lvl="0" marL="0" rtl="0" algn="just">
              <a:spcBef>
                <a:spcPts val="0"/>
              </a:spcBef>
              <a:spcAft>
                <a:spcPts val="0"/>
              </a:spcAft>
              <a:buNone/>
            </a:pPr>
            <a:r>
              <a:t/>
            </a:r>
            <a:endParaRPr sz="1100">
              <a:latin typeface="Montserrat"/>
              <a:ea typeface="Montserrat"/>
              <a:cs typeface="Montserrat"/>
              <a:sym typeface="Montserrat"/>
            </a:endParaRPr>
          </a:p>
        </p:txBody>
      </p:sp>
      <p:pic>
        <p:nvPicPr>
          <p:cNvPr id="818" name="Google Shape;818;p53"/>
          <p:cNvPicPr preferRelativeResize="0"/>
          <p:nvPr/>
        </p:nvPicPr>
        <p:blipFill rotWithShape="1">
          <a:blip r:embed="rId3">
            <a:alphaModFix/>
          </a:blip>
          <a:srcRect b="0" l="0" r="0" t="0"/>
          <a:stretch/>
        </p:blipFill>
        <p:spPr>
          <a:xfrm>
            <a:off x="5937575" y="3859063"/>
            <a:ext cx="404925" cy="404925"/>
          </a:xfrm>
          <a:prstGeom prst="rect">
            <a:avLst/>
          </a:prstGeom>
          <a:noFill/>
          <a:ln>
            <a:noFill/>
          </a:ln>
        </p:spPr>
      </p:pic>
      <p:sp>
        <p:nvSpPr>
          <p:cNvPr id="819" name="Google Shape;819;p53"/>
          <p:cNvSpPr/>
          <p:nvPr/>
        </p:nvSpPr>
        <p:spPr>
          <a:xfrm>
            <a:off x="6633100" y="3977322"/>
            <a:ext cx="4797000" cy="1992900"/>
          </a:xfrm>
          <a:prstGeom prst="roundRect">
            <a:avLst>
              <a:gd fmla="val 1401" name="adj"/>
            </a:avLst>
          </a:prstGeom>
          <a:solidFill>
            <a:srgbClr val="FFFFFF"/>
          </a:solidFill>
          <a:ln cap="flat" cmpd="sng" w="19050">
            <a:solidFill>
              <a:srgbClr val="612491"/>
            </a:solidFill>
            <a:prstDash val="solid"/>
            <a:round/>
            <a:headEnd len="sm" w="sm" type="none"/>
            <a:tailEnd len="sm" w="sm" type="none"/>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612491"/>
              </a:solidFill>
              <a:latin typeface="Montserrat"/>
              <a:ea typeface="Montserrat"/>
              <a:cs typeface="Montserrat"/>
              <a:sym typeface="Montserrat"/>
            </a:endParaRPr>
          </a:p>
        </p:txBody>
      </p:sp>
      <p:sp>
        <p:nvSpPr>
          <p:cNvPr id="820" name="Google Shape;820;p53"/>
          <p:cNvSpPr txBox="1"/>
          <p:nvPr/>
        </p:nvSpPr>
        <p:spPr>
          <a:xfrm>
            <a:off x="7136875" y="4037922"/>
            <a:ext cx="4231200" cy="220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FR" sz="1100">
                <a:latin typeface="Montserrat Medium"/>
                <a:ea typeface="Montserrat Medium"/>
                <a:cs typeface="Montserrat Medium"/>
                <a:sym typeface="Montserrat Medium"/>
              </a:rPr>
              <a:t>Note de synthèse des travaux du GT “Financement des bases de données de santé publique”</a:t>
            </a:r>
            <a:br>
              <a:rPr lang="fr-FR" sz="1100">
                <a:latin typeface="Montserrat Medium"/>
                <a:ea typeface="Montserrat Medium"/>
                <a:cs typeface="Montserrat Medium"/>
                <a:sym typeface="Montserrat Medium"/>
              </a:rPr>
            </a:br>
            <a:endParaRPr sz="1100">
              <a:latin typeface="Montserrat Medium"/>
              <a:ea typeface="Montserrat Medium"/>
              <a:cs typeface="Montserrat Medium"/>
              <a:sym typeface="Montserrat Medium"/>
            </a:endParaRPr>
          </a:p>
          <a:p>
            <a:pPr indent="0" lvl="0" marL="0" rtl="0" algn="l">
              <a:spcBef>
                <a:spcPts val="0"/>
              </a:spcBef>
              <a:spcAft>
                <a:spcPts val="0"/>
              </a:spcAft>
              <a:buNone/>
            </a:pPr>
            <a:r>
              <a:rPr lang="fr-FR" sz="1100">
                <a:latin typeface="Montserrat Medium"/>
                <a:ea typeface="Montserrat Medium"/>
                <a:cs typeface="Montserrat Medium"/>
                <a:sym typeface="Montserrat Medium"/>
              </a:rPr>
              <a:t>Deux outils harmonisés de calcul des redevances liées à la mise à disposition des données </a:t>
            </a:r>
            <a:endParaRPr sz="1100">
              <a:latin typeface="Montserrat Medium"/>
              <a:ea typeface="Montserrat Medium"/>
              <a:cs typeface="Montserrat Medium"/>
              <a:sym typeface="Montserrat Medium"/>
            </a:endParaRPr>
          </a:p>
          <a:p>
            <a:pPr indent="0" lvl="0" marL="0" rtl="0" algn="l">
              <a:spcBef>
                <a:spcPts val="0"/>
              </a:spcBef>
              <a:spcAft>
                <a:spcPts val="0"/>
              </a:spcAft>
              <a:buNone/>
            </a:pPr>
            <a:r>
              <a:t/>
            </a:r>
            <a:endParaRPr sz="1100">
              <a:latin typeface="Montserrat Medium"/>
              <a:ea typeface="Montserrat Medium"/>
              <a:cs typeface="Montserrat Medium"/>
              <a:sym typeface="Montserrat Medium"/>
            </a:endParaRPr>
          </a:p>
          <a:p>
            <a:pPr indent="0" lvl="0" marL="0" rtl="0" algn="l">
              <a:spcBef>
                <a:spcPts val="0"/>
              </a:spcBef>
              <a:spcAft>
                <a:spcPts val="0"/>
              </a:spcAft>
              <a:buNone/>
            </a:pPr>
            <a:r>
              <a:rPr lang="fr-FR" sz="1100">
                <a:latin typeface="Montserrat Medium"/>
                <a:ea typeface="Montserrat Medium"/>
                <a:cs typeface="Montserrat Medium"/>
                <a:sym typeface="Montserrat Medium"/>
              </a:rPr>
              <a:t>Contrat(s) type(s) de mise à disposition des données </a:t>
            </a:r>
            <a:endParaRPr sz="1100">
              <a:latin typeface="Montserrat Medium"/>
              <a:ea typeface="Montserrat Medium"/>
              <a:cs typeface="Montserrat Medium"/>
              <a:sym typeface="Montserrat Medium"/>
            </a:endParaRPr>
          </a:p>
          <a:p>
            <a:pPr indent="0" lvl="0" marL="0" rtl="0" algn="l">
              <a:spcBef>
                <a:spcPts val="0"/>
              </a:spcBef>
              <a:spcAft>
                <a:spcPts val="0"/>
              </a:spcAft>
              <a:buNone/>
            </a:pPr>
            <a:r>
              <a:t/>
            </a:r>
            <a:endParaRPr sz="1100">
              <a:latin typeface="Montserrat Medium"/>
              <a:ea typeface="Montserrat Medium"/>
              <a:cs typeface="Montserrat Medium"/>
              <a:sym typeface="Montserrat Medium"/>
            </a:endParaRPr>
          </a:p>
          <a:p>
            <a:pPr indent="0" lvl="0" marL="0" rtl="0" algn="l">
              <a:spcBef>
                <a:spcPts val="0"/>
              </a:spcBef>
              <a:spcAft>
                <a:spcPts val="0"/>
              </a:spcAft>
              <a:buNone/>
            </a:pPr>
            <a:r>
              <a:rPr lang="fr-FR" sz="1100">
                <a:latin typeface="Montserrat Medium"/>
                <a:ea typeface="Montserrat Medium"/>
                <a:cs typeface="Montserrat Medium"/>
                <a:sym typeface="Montserrat Medium"/>
              </a:rPr>
              <a:t>Contrat(s) type(s) de mise à disposition et collaboration entre acteurs</a:t>
            </a:r>
            <a:endParaRPr sz="1100">
              <a:latin typeface="Montserrat Medium"/>
              <a:ea typeface="Montserrat Medium"/>
              <a:cs typeface="Montserrat Medium"/>
              <a:sym typeface="Montserrat Medium"/>
            </a:endParaRPr>
          </a:p>
        </p:txBody>
      </p:sp>
      <p:sp>
        <p:nvSpPr>
          <p:cNvPr id="821" name="Google Shape;821;p53"/>
          <p:cNvSpPr/>
          <p:nvPr/>
        </p:nvSpPr>
        <p:spPr>
          <a:xfrm>
            <a:off x="6633100" y="1712647"/>
            <a:ext cx="4797000" cy="1992900"/>
          </a:xfrm>
          <a:prstGeom prst="roundRect">
            <a:avLst>
              <a:gd fmla="val 1929" name="adj"/>
            </a:avLst>
          </a:prstGeom>
          <a:solidFill>
            <a:srgbClr val="F0EDF3"/>
          </a:solidFill>
          <a:ln cap="flat" cmpd="sng" w="19050">
            <a:solidFill>
              <a:srgbClr val="612491"/>
            </a:solidFill>
            <a:prstDash val="solid"/>
            <a:round/>
            <a:headEnd len="sm" w="sm" type="none"/>
            <a:tailEnd len="sm" w="sm" type="none"/>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200"/>
              <a:buFont typeface="Arial"/>
              <a:buNone/>
            </a:pPr>
            <a:r>
              <a:t/>
            </a:r>
            <a:endParaRPr sz="1000">
              <a:latin typeface="Montserrat"/>
              <a:ea typeface="Montserrat"/>
              <a:cs typeface="Montserrat"/>
              <a:sym typeface="Montserrat"/>
            </a:endParaRPr>
          </a:p>
        </p:txBody>
      </p:sp>
      <p:sp>
        <p:nvSpPr>
          <p:cNvPr id="822" name="Google Shape;822;p53"/>
          <p:cNvSpPr txBox="1"/>
          <p:nvPr/>
        </p:nvSpPr>
        <p:spPr>
          <a:xfrm>
            <a:off x="7516600" y="1525072"/>
            <a:ext cx="3030000" cy="403200"/>
          </a:xfrm>
          <a:prstGeom prst="rect">
            <a:avLst/>
          </a:prstGeom>
          <a:solidFill>
            <a:schemeClr val="lt1"/>
          </a:solidFill>
          <a:ln cap="flat" cmpd="sng" w="19050">
            <a:solidFill>
              <a:schemeClr val="lt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fr-FR" sz="1300">
                <a:solidFill>
                  <a:schemeClr val="lt2"/>
                </a:solidFill>
                <a:latin typeface="Montserrat"/>
                <a:ea typeface="Montserrat"/>
                <a:cs typeface="Montserrat"/>
                <a:sym typeface="Montserrat"/>
              </a:rPr>
              <a:t>Les tâches que je dois accomplir</a:t>
            </a:r>
            <a:endParaRPr b="1" sz="1300">
              <a:solidFill>
                <a:schemeClr val="lt2"/>
              </a:solidFill>
              <a:latin typeface="Montserrat"/>
              <a:ea typeface="Montserrat"/>
              <a:cs typeface="Montserrat"/>
              <a:sym typeface="Montserrat"/>
            </a:endParaRPr>
          </a:p>
        </p:txBody>
      </p:sp>
      <p:sp>
        <p:nvSpPr>
          <p:cNvPr id="823" name="Google Shape;823;p53"/>
          <p:cNvSpPr txBox="1"/>
          <p:nvPr/>
        </p:nvSpPr>
        <p:spPr>
          <a:xfrm>
            <a:off x="6693100" y="2017622"/>
            <a:ext cx="4594500" cy="1820100"/>
          </a:xfrm>
          <a:prstGeom prst="rect">
            <a:avLst/>
          </a:prstGeom>
          <a:noFill/>
          <a:ln>
            <a:noFill/>
          </a:ln>
        </p:spPr>
        <p:txBody>
          <a:bodyPr anchorCtr="0" anchor="t" bIns="91425" lIns="91425" spcFirstLastPara="1" rIns="91425" wrap="square" tIns="91425">
            <a:noAutofit/>
          </a:bodyPr>
          <a:lstStyle/>
          <a:p>
            <a:pPr indent="-292100" lvl="0" marL="457200" rtl="0" algn="l">
              <a:spcBef>
                <a:spcPts val="500"/>
              </a:spcBef>
              <a:spcAft>
                <a:spcPts val="0"/>
              </a:spcAft>
              <a:buSzPts val="1000"/>
              <a:buFont typeface="Montserrat"/>
              <a:buChar char="●"/>
            </a:pPr>
            <a:r>
              <a:rPr lang="fr-FR" sz="1000">
                <a:latin typeface="Montserrat"/>
                <a:ea typeface="Montserrat"/>
                <a:cs typeface="Montserrat"/>
                <a:sym typeface="Montserrat"/>
              </a:rPr>
              <a:t>Etablir un outil de calcul des redevances puis, lorsque disponibles, prendre en main ceux proposés par le comité stratégique des données de santé dans le cadre du GT “Financement des bases de données de santé publique”.</a:t>
            </a:r>
            <a:endParaRPr sz="1000">
              <a:latin typeface="Montserrat"/>
              <a:ea typeface="Montserrat"/>
              <a:cs typeface="Montserrat"/>
              <a:sym typeface="Montserrat"/>
            </a:endParaRPr>
          </a:p>
          <a:p>
            <a:pPr indent="-292100" lvl="0" marL="457200" rtl="0" algn="just">
              <a:spcBef>
                <a:spcPts val="700"/>
              </a:spcBef>
              <a:spcAft>
                <a:spcPts val="0"/>
              </a:spcAft>
              <a:buSzPts val="1000"/>
              <a:buFont typeface="Montserrat"/>
              <a:buChar char="●"/>
            </a:pPr>
            <a:r>
              <a:rPr lang="fr-FR" sz="1000">
                <a:latin typeface="Montserrat"/>
                <a:ea typeface="Montserrat"/>
                <a:cs typeface="Montserrat"/>
                <a:sym typeface="Montserrat"/>
              </a:rPr>
              <a:t>Etablir des contrats de mise à disposition des données simples et des contrats de mise à disposition des données avec collaboration entre acteurs, puis, lorsque disponibles, prendre en main ceux proposés par le comité stratégique des données de santé dans le cadre du GT “Contrats types”. </a:t>
            </a:r>
            <a:endParaRPr sz="1000">
              <a:latin typeface="Montserrat"/>
              <a:ea typeface="Montserrat"/>
              <a:cs typeface="Montserrat"/>
              <a:sym typeface="Montserrat"/>
            </a:endParaRPr>
          </a:p>
        </p:txBody>
      </p:sp>
      <p:pic>
        <p:nvPicPr>
          <p:cNvPr id="824" name="Google Shape;824;p53"/>
          <p:cNvPicPr preferRelativeResize="0"/>
          <p:nvPr/>
        </p:nvPicPr>
        <p:blipFill>
          <a:blip r:embed="rId4">
            <a:alphaModFix/>
          </a:blip>
          <a:stretch>
            <a:fillRect/>
          </a:stretch>
        </p:blipFill>
        <p:spPr>
          <a:xfrm>
            <a:off x="6780550" y="4615547"/>
            <a:ext cx="216026" cy="216026"/>
          </a:xfrm>
          <a:prstGeom prst="rect">
            <a:avLst/>
          </a:prstGeom>
          <a:noFill/>
          <a:ln>
            <a:noFill/>
          </a:ln>
        </p:spPr>
      </p:pic>
      <p:pic>
        <p:nvPicPr>
          <p:cNvPr id="825" name="Google Shape;825;p53"/>
          <p:cNvPicPr preferRelativeResize="0"/>
          <p:nvPr/>
        </p:nvPicPr>
        <p:blipFill>
          <a:blip r:embed="rId4">
            <a:alphaModFix/>
          </a:blip>
          <a:stretch>
            <a:fillRect/>
          </a:stretch>
        </p:blipFill>
        <p:spPr>
          <a:xfrm>
            <a:off x="6780550" y="5056709"/>
            <a:ext cx="216026" cy="216026"/>
          </a:xfrm>
          <a:prstGeom prst="rect">
            <a:avLst/>
          </a:prstGeom>
          <a:noFill/>
          <a:ln>
            <a:noFill/>
          </a:ln>
        </p:spPr>
      </p:pic>
      <p:pic>
        <p:nvPicPr>
          <p:cNvPr id="826" name="Google Shape;826;p53"/>
          <p:cNvPicPr preferRelativeResize="0"/>
          <p:nvPr/>
        </p:nvPicPr>
        <p:blipFill>
          <a:blip r:embed="rId4">
            <a:alphaModFix/>
          </a:blip>
          <a:stretch>
            <a:fillRect/>
          </a:stretch>
        </p:blipFill>
        <p:spPr>
          <a:xfrm>
            <a:off x="6780550" y="5457134"/>
            <a:ext cx="216026" cy="216026"/>
          </a:xfrm>
          <a:prstGeom prst="rect">
            <a:avLst/>
          </a:prstGeom>
          <a:noFill/>
          <a:ln>
            <a:noFill/>
          </a:ln>
        </p:spPr>
      </p:pic>
      <p:pic>
        <p:nvPicPr>
          <p:cNvPr id="827" name="Google Shape;827;p53"/>
          <p:cNvPicPr preferRelativeResize="0"/>
          <p:nvPr/>
        </p:nvPicPr>
        <p:blipFill>
          <a:blip r:embed="rId5">
            <a:alphaModFix/>
          </a:blip>
          <a:stretch>
            <a:fillRect/>
          </a:stretch>
        </p:blipFill>
        <p:spPr>
          <a:xfrm>
            <a:off x="6768875" y="4115209"/>
            <a:ext cx="216026" cy="216026"/>
          </a:xfrm>
          <a:prstGeom prst="rect">
            <a:avLst/>
          </a:prstGeom>
          <a:noFill/>
          <a:ln>
            <a:noFill/>
          </a:ln>
        </p:spPr>
      </p:pic>
      <p:sp>
        <p:nvSpPr>
          <p:cNvPr id="828" name="Google Shape;828;p53"/>
          <p:cNvSpPr txBox="1"/>
          <p:nvPr/>
        </p:nvSpPr>
        <p:spPr>
          <a:xfrm>
            <a:off x="990600" y="4275125"/>
            <a:ext cx="5365500" cy="13935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fr-FR" sz="1100">
                <a:latin typeface="Montserrat"/>
                <a:ea typeface="Montserrat"/>
                <a:cs typeface="Montserrat"/>
                <a:sym typeface="Montserrat"/>
              </a:rPr>
              <a:t>Son </a:t>
            </a:r>
            <a:r>
              <a:rPr lang="fr-FR" sz="1100">
                <a:solidFill>
                  <a:schemeClr val="lt2"/>
                </a:solidFill>
                <a:latin typeface="Montserrat SemiBold"/>
                <a:ea typeface="Montserrat SemiBold"/>
                <a:cs typeface="Montserrat SemiBold"/>
                <a:sym typeface="Montserrat SemiBold"/>
              </a:rPr>
              <a:t>objectif</a:t>
            </a:r>
            <a:r>
              <a:rPr lang="fr-FR" sz="1100">
                <a:latin typeface="Montserrat"/>
                <a:ea typeface="Montserrat"/>
                <a:cs typeface="Montserrat"/>
                <a:sym typeface="Montserrat"/>
              </a:rPr>
              <a:t> est de proposer </a:t>
            </a:r>
            <a:r>
              <a:rPr lang="fr-FR" sz="1100">
                <a:solidFill>
                  <a:schemeClr val="lt2"/>
                </a:solidFill>
                <a:highlight>
                  <a:srgbClr val="F0EDF3"/>
                </a:highlight>
                <a:latin typeface="Montserrat SemiBold"/>
                <a:ea typeface="Montserrat SemiBold"/>
                <a:cs typeface="Montserrat SemiBold"/>
                <a:sym typeface="Montserrat SemiBold"/>
              </a:rPr>
              <a:t>un ou plusieurs contrats types</a:t>
            </a:r>
            <a:r>
              <a:rPr lang="fr-FR" sz="1100">
                <a:latin typeface="Montserrat"/>
                <a:ea typeface="Montserrat"/>
                <a:cs typeface="Montserrat"/>
                <a:sym typeface="Montserrat"/>
              </a:rPr>
              <a:t> </a:t>
            </a:r>
            <a:r>
              <a:rPr lang="fr-FR" sz="1100">
                <a:latin typeface="Montserrat"/>
                <a:ea typeface="Montserrat"/>
                <a:cs typeface="Montserrat"/>
                <a:sym typeface="Montserrat"/>
              </a:rPr>
              <a:t>de</a:t>
            </a:r>
            <a:r>
              <a:rPr lang="fr-FR" sz="1100">
                <a:solidFill>
                  <a:schemeClr val="lt2"/>
                </a:solidFill>
                <a:highlight>
                  <a:srgbClr val="F0EDF3"/>
                </a:highlight>
                <a:latin typeface="Montserrat SemiBold"/>
                <a:ea typeface="Montserrat SemiBold"/>
                <a:cs typeface="Montserrat SemiBold"/>
                <a:sym typeface="Montserrat SemiBold"/>
              </a:rPr>
              <a:t> mise à disposition des données</a:t>
            </a:r>
            <a:r>
              <a:rPr lang="fr-FR" sz="1100">
                <a:latin typeface="Montserrat"/>
                <a:ea typeface="Montserrat"/>
                <a:cs typeface="Montserrat"/>
                <a:sym typeface="Montserrat"/>
              </a:rPr>
              <a:t> dans un premier temps (valorisation économique). </a:t>
            </a:r>
            <a:br>
              <a:rPr lang="fr-FR" sz="1100">
                <a:latin typeface="Montserrat"/>
                <a:ea typeface="Montserrat"/>
                <a:cs typeface="Montserrat"/>
                <a:sym typeface="Montserrat"/>
              </a:rPr>
            </a:br>
            <a:endParaRPr sz="300">
              <a:latin typeface="Montserrat"/>
              <a:ea typeface="Montserrat"/>
              <a:cs typeface="Montserrat"/>
              <a:sym typeface="Montserrat"/>
            </a:endParaRPr>
          </a:p>
          <a:p>
            <a:pPr indent="0" lvl="0" marL="0" rtl="0" algn="just">
              <a:spcBef>
                <a:spcPts val="0"/>
              </a:spcBef>
              <a:spcAft>
                <a:spcPts val="0"/>
              </a:spcAft>
              <a:buNone/>
            </a:pPr>
            <a:r>
              <a:rPr lang="fr-FR" sz="1100">
                <a:latin typeface="Montserrat"/>
                <a:ea typeface="Montserrat"/>
                <a:cs typeface="Montserrat"/>
                <a:sym typeface="Montserrat"/>
              </a:rPr>
              <a:t>Puis, dans un second temps, d’initier des travaux sur </a:t>
            </a:r>
            <a:r>
              <a:rPr lang="fr-FR" sz="1100">
                <a:solidFill>
                  <a:schemeClr val="lt2"/>
                </a:solidFill>
                <a:highlight>
                  <a:srgbClr val="F0EDF3"/>
                </a:highlight>
                <a:latin typeface="Montserrat SemiBold"/>
                <a:ea typeface="Montserrat SemiBold"/>
                <a:cs typeface="Montserrat SemiBold"/>
                <a:sym typeface="Montserrat SemiBold"/>
              </a:rPr>
              <a:t>un ou plusieurs contrats types</a:t>
            </a:r>
            <a:r>
              <a:rPr lang="fr-FR" sz="1100">
                <a:latin typeface="Montserrat"/>
                <a:ea typeface="Montserrat"/>
                <a:cs typeface="Montserrat"/>
                <a:sym typeface="Montserrat"/>
              </a:rPr>
              <a:t> pour la</a:t>
            </a:r>
            <a:r>
              <a:rPr lang="fr-FR" sz="1100">
                <a:solidFill>
                  <a:schemeClr val="lt2"/>
                </a:solidFill>
                <a:highlight>
                  <a:srgbClr val="F0EDF3"/>
                </a:highlight>
                <a:latin typeface="Montserrat SemiBold"/>
                <a:ea typeface="Montserrat SemiBold"/>
                <a:cs typeface="Montserrat SemiBold"/>
                <a:sym typeface="Montserrat SemiBold"/>
              </a:rPr>
              <a:t> mise à disposition et la collaboration entre acteurs</a:t>
            </a:r>
            <a:r>
              <a:rPr lang="fr-FR" sz="1100">
                <a:latin typeface="Montserrat"/>
                <a:ea typeface="Montserrat"/>
                <a:cs typeface="Montserrat"/>
                <a:sym typeface="Montserrat"/>
              </a:rPr>
              <a:t>, impliquant ainsi des aspects de </a:t>
            </a:r>
            <a:r>
              <a:rPr lang="fr-FR" sz="1100">
                <a:solidFill>
                  <a:schemeClr val="lt2"/>
                </a:solidFill>
                <a:latin typeface="Montserrat"/>
                <a:ea typeface="Montserrat"/>
                <a:cs typeface="Montserrat"/>
                <a:sym typeface="Montserrat"/>
              </a:rPr>
              <a:t>propriété intellectuelle (valorisation économique et scientifique). </a:t>
            </a:r>
            <a:endParaRPr sz="1100">
              <a:latin typeface="Montserrat"/>
              <a:ea typeface="Montserrat"/>
              <a:cs typeface="Montserrat"/>
              <a:sym typeface="Montserrat"/>
            </a:endParaRPr>
          </a:p>
        </p:txBody>
      </p:sp>
      <p:sp>
        <p:nvSpPr>
          <p:cNvPr id="829" name="Google Shape;829;p53"/>
          <p:cNvSpPr/>
          <p:nvPr/>
        </p:nvSpPr>
        <p:spPr>
          <a:xfrm flipH="1">
            <a:off x="737850" y="3638469"/>
            <a:ext cx="328950" cy="2108264"/>
          </a:xfrm>
          <a:custGeom>
            <a:rect b="b" l="l" r="r" t="t"/>
            <a:pathLst>
              <a:path extrusionOk="0" h="1295400" w="715108">
                <a:moveTo>
                  <a:pt x="0" y="0"/>
                </a:moveTo>
                <a:lnTo>
                  <a:pt x="351692" y="0"/>
                </a:lnTo>
                <a:lnTo>
                  <a:pt x="715108" y="644769"/>
                </a:lnTo>
                <a:lnTo>
                  <a:pt x="351692" y="1295400"/>
                </a:lnTo>
                <a:lnTo>
                  <a:pt x="0" y="1295400"/>
                </a:lnTo>
              </a:path>
            </a:pathLst>
          </a:custGeom>
          <a:noFill/>
          <a:ln cap="flat" cmpd="sng" w="19050">
            <a:solidFill>
              <a:srgbClr val="61249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rgbClr val="FFFFFF"/>
              </a:solidFill>
              <a:latin typeface="Calibri"/>
              <a:ea typeface="Calibri"/>
              <a:cs typeface="Calibri"/>
              <a:sym typeface="Calibri"/>
            </a:endParaRPr>
          </a:p>
        </p:txBody>
      </p:sp>
      <p:sp>
        <p:nvSpPr>
          <p:cNvPr id="830" name="Google Shape;830;p53"/>
          <p:cNvSpPr/>
          <p:nvPr/>
        </p:nvSpPr>
        <p:spPr>
          <a:xfrm>
            <a:off x="3073525" y="1854676"/>
            <a:ext cx="1537200" cy="1481100"/>
          </a:xfrm>
          <a:prstGeom prst="ellipse">
            <a:avLst/>
          </a:prstGeom>
          <a:solidFill>
            <a:srgbClr val="F7F4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1" name="Google Shape;831;p53"/>
          <p:cNvSpPr txBox="1"/>
          <p:nvPr/>
        </p:nvSpPr>
        <p:spPr>
          <a:xfrm>
            <a:off x="1335186" y="1912925"/>
            <a:ext cx="5013900" cy="10119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fr-FR" sz="1100">
                <a:latin typeface="Montserrat"/>
                <a:ea typeface="Montserrat"/>
                <a:cs typeface="Montserrat"/>
                <a:sym typeface="Montserrat"/>
              </a:rPr>
              <a:t>La </a:t>
            </a:r>
            <a:r>
              <a:rPr lang="fr-FR" sz="1100">
                <a:solidFill>
                  <a:schemeClr val="lt2"/>
                </a:solidFill>
                <a:latin typeface="Montserrat SemiBold"/>
                <a:ea typeface="Montserrat SemiBold"/>
                <a:cs typeface="Montserrat SemiBold"/>
                <a:sym typeface="Montserrat SemiBold"/>
              </a:rPr>
              <a:t>mise à disposition des donné</a:t>
            </a:r>
            <a:r>
              <a:rPr lang="fr-FR" sz="1100">
                <a:latin typeface="Montserrat"/>
                <a:ea typeface="Montserrat"/>
                <a:cs typeface="Montserrat"/>
                <a:sym typeface="Montserrat"/>
              </a:rPr>
              <a:t>es de santé peut également être </a:t>
            </a:r>
            <a:r>
              <a:rPr lang="fr-FR" sz="1100">
                <a:solidFill>
                  <a:schemeClr val="lt2"/>
                </a:solidFill>
                <a:latin typeface="Montserrat SemiBold"/>
                <a:ea typeface="Montserrat SemiBold"/>
                <a:cs typeface="Montserrat SemiBold"/>
                <a:sym typeface="Montserrat SemiBold"/>
              </a:rPr>
              <a:t>facilitée et </a:t>
            </a:r>
            <a:r>
              <a:rPr lang="fr-FR" sz="1100">
                <a:solidFill>
                  <a:schemeClr val="lt2"/>
                </a:solidFill>
                <a:latin typeface="Montserrat SemiBold"/>
                <a:ea typeface="Montserrat SemiBold"/>
                <a:cs typeface="Montserrat SemiBold"/>
                <a:sym typeface="Montserrat SemiBold"/>
              </a:rPr>
              <a:t>accélérée</a:t>
            </a:r>
            <a:r>
              <a:rPr lang="fr-FR" sz="1100">
                <a:solidFill>
                  <a:schemeClr val="lt2"/>
                </a:solidFill>
                <a:latin typeface="Montserrat SemiBold"/>
                <a:ea typeface="Montserrat SemiBold"/>
                <a:cs typeface="Montserrat SemiBold"/>
                <a:sym typeface="Montserrat SemiBold"/>
              </a:rPr>
              <a:t> </a:t>
            </a:r>
            <a:r>
              <a:rPr lang="fr-FR" sz="1100">
                <a:latin typeface="Montserrat"/>
                <a:ea typeface="Montserrat"/>
                <a:cs typeface="Montserrat"/>
                <a:sym typeface="Montserrat"/>
              </a:rPr>
              <a:t>grâce à la mise en place de </a:t>
            </a:r>
            <a:r>
              <a:rPr lang="fr-FR" sz="1100">
                <a:solidFill>
                  <a:schemeClr val="lt2"/>
                </a:solidFill>
                <a:latin typeface="Montserrat SemiBold"/>
                <a:ea typeface="Montserrat SemiBold"/>
                <a:cs typeface="Montserrat SemiBold"/>
                <a:sym typeface="Montserrat SemiBold"/>
              </a:rPr>
              <a:t>contrats types</a:t>
            </a:r>
            <a:r>
              <a:rPr lang="fr-FR" sz="1100">
                <a:latin typeface="Montserrat"/>
                <a:ea typeface="Montserrat"/>
                <a:cs typeface="Montserrat"/>
                <a:sym typeface="Montserrat"/>
              </a:rPr>
              <a:t> permettant de cadrer ses différents aspects, notamment : </a:t>
            </a:r>
            <a:endParaRPr sz="1100">
              <a:latin typeface="Montserrat"/>
              <a:ea typeface="Montserrat"/>
              <a:cs typeface="Montserrat"/>
              <a:sym typeface="Montserrat"/>
            </a:endParaRPr>
          </a:p>
          <a:p>
            <a:pPr indent="-298450" lvl="0" marL="457200" rtl="0" algn="just">
              <a:spcBef>
                <a:spcPts val="0"/>
              </a:spcBef>
              <a:spcAft>
                <a:spcPts val="0"/>
              </a:spcAft>
              <a:buSzPts val="1100"/>
              <a:buFont typeface="Montserrat"/>
              <a:buChar char="-"/>
            </a:pPr>
            <a:r>
              <a:rPr lang="fr-FR" sz="1100">
                <a:latin typeface="Montserrat"/>
                <a:ea typeface="Montserrat"/>
                <a:cs typeface="Montserrat"/>
                <a:sym typeface="Montserrat"/>
              </a:rPr>
              <a:t>Les </a:t>
            </a:r>
            <a:r>
              <a:rPr lang="fr-FR" sz="1100">
                <a:solidFill>
                  <a:schemeClr val="lt2"/>
                </a:solidFill>
                <a:latin typeface="Montserrat SemiBold"/>
                <a:ea typeface="Montserrat SemiBold"/>
                <a:cs typeface="Montserrat SemiBold"/>
                <a:sym typeface="Montserrat SemiBold"/>
              </a:rPr>
              <a:t>conditions de respect du RGPD</a:t>
            </a:r>
            <a:r>
              <a:rPr lang="fr-FR" sz="1100">
                <a:latin typeface="Montserrat"/>
                <a:ea typeface="Montserrat"/>
                <a:cs typeface="Montserrat"/>
                <a:sym typeface="Montserrat"/>
              </a:rPr>
              <a:t> ainsi que des </a:t>
            </a:r>
            <a:r>
              <a:rPr lang="fr-FR" sz="1100">
                <a:solidFill>
                  <a:schemeClr val="lt2"/>
                </a:solidFill>
                <a:latin typeface="Montserrat SemiBold"/>
                <a:ea typeface="Montserrat SemiBold"/>
                <a:cs typeface="Montserrat SemiBold"/>
                <a:sym typeface="Montserrat SemiBold"/>
              </a:rPr>
              <a:t>règles de sécurité </a:t>
            </a:r>
            <a:r>
              <a:rPr lang="fr-FR" sz="1100">
                <a:latin typeface="Montserrat"/>
                <a:ea typeface="Montserrat"/>
                <a:cs typeface="Montserrat"/>
                <a:sym typeface="Montserrat"/>
              </a:rPr>
              <a:t>pertinentes</a:t>
            </a:r>
            <a:endParaRPr sz="1100">
              <a:latin typeface="Montserrat"/>
              <a:ea typeface="Montserrat"/>
              <a:cs typeface="Montserrat"/>
              <a:sym typeface="Montserrat"/>
            </a:endParaRPr>
          </a:p>
          <a:p>
            <a:pPr indent="-298450" lvl="0" marL="457200" rtl="0" algn="just">
              <a:spcBef>
                <a:spcPts val="0"/>
              </a:spcBef>
              <a:spcAft>
                <a:spcPts val="0"/>
              </a:spcAft>
              <a:buSzPts val="1100"/>
              <a:buFont typeface="Montserrat"/>
              <a:buChar char="-"/>
            </a:pPr>
            <a:r>
              <a:rPr lang="fr-FR" sz="1100">
                <a:latin typeface="Montserrat"/>
                <a:ea typeface="Montserrat"/>
                <a:cs typeface="Montserrat"/>
                <a:sym typeface="Montserrat"/>
              </a:rPr>
              <a:t>Les </a:t>
            </a:r>
            <a:r>
              <a:rPr lang="fr-FR" sz="1100">
                <a:solidFill>
                  <a:schemeClr val="lt2"/>
                </a:solidFill>
                <a:latin typeface="Montserrat SemiBold"/>
                <a:ea typeface="Montserrat SemiBold"/>
                <a:cs typeface="Montserrat SemiBold"/>
                <a:sym typeface="Montserrat SemiBold"/>
              </a:rPr>
              <a:t>conditions de valorisation de la base de données</a:t>
            </a:r>
            <a:r>
              <a:rPr lang="fr-FR" sz="1100">
                <a:solidFill>
                  <a:schemeClr val="lt2"/>
                </a:solidFill>
                <a:latin typeface="Montserrat"/>
                <a:ea typeface="Montserrat"/>
                <a:cs typeface="Montserrat"/>
                <a:sym typeface="Montserrat"/>
              </a:rPr>
              <a:t> </a:t>
            </a:r>
            <a:r>
              <a:rPr lang="fr-FR" sz="1100">
                <a:latin typeface="Montserrat"/>
                <a:ea typeface="Montserrat"/>
                <a:cs typeface="Montserrat"/>
                <a:sym typeface="Montserrat"/>
              </a:rPr>
              <a:t>(tarification, propriété intellectuelle, citation et co-signature)</a:t>
            </a:r>
            <a:endParaRPr sz="1100">
              <a:latin typeface="Montserrat"/>
              <a:ea typeface="Montserrat"/>
              <a:cs typeface="Montserrat"/>
              <a:sym typeface="Montserrat"/>
            </a:endParaRPr>
          </a:p>
        </p:txBody>
      </p:sp>
      <p:pic>
        <p:nvPicPr>
          <p:cNvPr id="832" name="Google Shape;832;p53"/>
          <p:cNvPicPr preferRelativeResize="0"/>
          <p:nvPr/>
        </p:nvPicPr>
        <p:blipFill>
          <a:blip r:embed="rId6">
            <a:alphaModFix/>
          </a:blip>
          <a:stretch>
            <a:fillRect/>
          </a:stretch>
        </p:blipFill>
        <p:spPr>
          <a:xfrm>
            <a:off x="815775" y="2048500"/>
            <a:ext cx="404166" cy="4325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7" name="Shape 837"/>
        <p:cNvGrpSpPr/>
        <p:nvPr/>
      </p:nvGrpSpPr>
      <p:grpSpPr>
        <a:xfrm>
          <a:off x="0" y="0"/>
          <a:ext cx="0" cy="0"/>
          <a:chOff x="0" y="0"/>
          <a:chExt cx="0" cy="0"/>
        </a:xfrm>
      </p:grpSpPr>
      <p:sp>
        <p:nvSpPr>
          <p:cNvPr id="838" name="Google Shape;838;p54"/>
          <p:cNvSpPr txBox="1"/>
          <p:nvPr>
            <p:ph idx="12" type="sldNum"/>
          </p:nvPr>
        </p:nvSpPr>
        <p:spPr>
          <a:xfrm>
            <a:off x="10838688" y="6356351"/>
            <a:ext cx="5151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fr-FR"/>
              <a:t>‹#›</a:t>
            </a:fld>
            <a:endParaRPr/>
          </a:p>
        </p:txBody>
      </p:sp>
      <p:sp>
        <p:nvSpPr>
          <p:cNvPr id="839" name="Google Shape;839;p54"/>
          <p:cNvSpPr txBox="1"/>
          <p:nvPr>
            <p:ph type="title"/>
          </p:nvPr>
        </p:nvSpPr>
        <p:spPr>
          <a:xfrm>
            <a:off x="3258600" y="673775"/>
            <a:ext cx="8257200" cy="55224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4400"/>
              <a:buNone/>
            </a:pPr>
            <a:r>
              <a:rPr lang="fr-FR"/>
              <a:t>6. Comment assurer l’exposition et l’interopérabilité des données de mon EDS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4" name="Shape 844"/>
        <p:cNvGrpSpPr/>
        <p:nvPr/>
      </p:nvGrpSpPr>
      <p:grpSpPr>
        <a:xfrm>
          <a:off x="0" y="0"/>
          <a:ext cx="0" cy="0"/>
          <a:chOff x="0" y="0"/>
          <a:chExt cx="0" cy="0"/>
        </a:xfrm>
      </p:grpSpPr>
      <p:sp>
        <p:nvSpPr>
          <p:cNvPr id="845" name="Google Shape;845;p55"/>
          <p:cNvSpPr txBox="1"/>
          <p:nvPr>
            <p:ph type="title"/>
          </p:nvPr>
        </p:nvSpPr>
        <p:spPr>
          <a:xfrm>
            <a:off x="838200" y="365125"/>
            <a:ext cx="10515600" cy="5421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fr-FR" sz="2500"/>
              <a:t>L’exposition des données de mon EDS passe par la constitution d’un catalogue de métadonnées </a:t>
            </a:r>
            <a:endParaRPr sz="2500"/>
          </a:p>
        </p:txBody>
      </p:sp>
      <p:sp>
        <p:nvSpPr>
          <p:cNvPr id="846" name="Google Shape;846;p55"/>
          <p:cNvSpPr txBox="1"/>
          <p:nvPr>
            <p:ph idx="12" type="sldNum"/>
          </p:nvPr>
        </p:nvSpPr>
        <p:spPr>
          <a:xfrm>
            <a:off x="10838688" y="6356351"/>
            <a:ext cx="515100" cy="365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Clr>
                <a:srgbClr val="000000"/>
              </a:buClr>
              <a:buSzPts val="1200"/>
              <a:buFont typeface="Arial"/>
              <a:buNone/>
            </a:pPr>
            <a:fld id="{00000000-1234-1234-1234-123412341234}" type="slidenum">
              <a:rPr lang="fr-FR"/>
              <a:t>‹#›</a:t>
            </a:fld>
            <a:endParaRPr/>
          </a:p>
        </p:txBody>
      </p:sp>
      <p:sp>
        <p:nvSpPr>
          <p:cNvPr id="847" name="Google Shape;847;p55"/>
          <p:cNvSpPr txBox="1"/>
          <p:nvPr/>
        </p:nvSpPr>
        <p:spPr>
          <a:xfrm>
            <a:off x="567600" y="1308600"/>
            <a:ext cx="5705700" cy="1215900"/>
          </a:xfrm>
          <a:prstGeom prst="rect">
            <a:avLst/>
          </a:prstGeom>
          <a:solidFill>
            <a:srgbClr val="F7F4F9"/>
          </a:solidFill>
          <a:ln>
            <a:noFill/>
          </a:ln>
        </p:spPr>
        <p:txBody>
          <a:bodyPr anchorCtr="0" anchor="ctr" bIns="34275" lIns="1080000" spcFirstLastPara="1" rIns="288000" wrap="square" tIns="34275">
            <a:noAutofit/>
          </a:bodyPr>
          <a:lstStyle/>
          <a:p>
            <a:pPr indent="0" lvl="0" marL="0" marR="0" rtl="0" algn="just">
              <a:lnSpc>
                <a:spcPct val="100000"/>
              </a:lnSpc>
              <a:spcBef>
                <a:spcPts val="0"/>
              </a:spcBef>
              <a:spcAft>
                <a:spcPts val="0"/>
              </a:spcAft>
              <a:buClr>
                <a:srgbClr val="008578"/>
              </a:buClr>
              <a:buSzPts val="1200"/>
              <a:buFont typeface="Noto Sans Symbols"/>
              <a:buNone/>
            </a:pPr>
            <a:r>
              <a:rPr lang="fr-FR" sz="1100" u="none" cap="none" strike="noStrike">
                <a:solidFill>
                  <a:srgbClr val="2B2F4D"/>
                </a:solidFill>
                <a:latin typeface="Montserrat"/>
                <a:ea typeface="Montserrat"/>
                <a:cs typeface="Montserrat"/>
                <a:sym typeface="Montserrat"/>
              </a:rPr>
              <a:t>Un </a:t>
            </a:r>
            <a:r>
              <a:rPr b="1" lang="fr-FR" sz="1100">
                <a:solidFill>
                  <a:srgbClr val="612491"/>
                </a:solidFill>
                <a:latin typeface="Montserrat"/>
                <a:ea typeface="Montserrat"/>
                <a:cs typeface="Montserrat"/>
                <a:sym typeface="Montserrat"/>
              </a:rPr>
              <a:t>ca</a:t>
            </a:r>
            <a:r>
              <a:rPr b="1" lang="fr-FR" sz="1100" u="none" cap="none" strike="noStrike">
                <a:solidFill>
                  <a:srgbClr val="612491"/>
                </a:solidFill>
                <a:latin typeface="Montserrat"/>
                <a:ea typeface="Montserrat"/>
                <a:cs typeface="Montserrat"/>
                <a:sym typeface="Montserrat"/>
              </a:rPr>
              <a:t>talogue de métadonnées</a:t>
            </a:r>
            <a:r>
              <a:rPr b="1" lang="fr-FR" sz="1100" u="none" cap="none" strike="noStrike">
                <a:solidFill>
                  <a:srgbClr val="2B2F4D"/>
                </a:solidFill>
                <a:latin typeface="Montserrat"/>
                <a:ea typeface="Montserrat"/>
                <a:cs typeface="Montserrat"/>
                <a:sym typeface="Montserrat"/>
              </a:rPr>
              <a:t> </a:t>
            </a:r>
            <a:r>
              <a:rPr lang="fr-FR" sz="1100" u="none" cap="none" strike="noStrike">
                <a:solidFill>
                  <a:srgbClr val="2B2F4D"/>
                </a:solidFill>
                <a:latin typeface="Montserrat"/>
                <a:ea typeface="Montserrat"/>
                <a:cs typeface="Montserrat"/>
                <a:sym typeface="Montserrat"/>
              </a:rPr>
              <a:t>est un outil permettant de faire </a:t>
            </a:r>
            <a:r>
              <a:rPr b="1" lang="fr-FR" sz="1100" u="none" cap="none" strike="noStrike">
                <a:solidFill>
                  <a:srgbClr val="612491"/>
                </a:solidFill>
                <a:latin typeface="Montserrat"/>
                <a:ea typeface="Montserrat"/>
                <a:cs typeface="Montserrat"/>
                <a:sym typeface="Montserrat"/>
              </a:rPr>
              <a:t>une analyse exploratoire </a:t>
            </a:r>
            <a:r>
              <a:rPr lang="fr-FR" sz="1100" u="none" cap="none" strike="noStrike">
                <a:solidFill>
                  <a:srgbClr val="2B2F4D"/>
                </a:solidFill>
                <a:latin typeface="Montserrat"/>
                <a:ea typeface="Montserrat"/>
                <a:cs typeface="Montserrat"/>
                <a:sym typeface="Montserrat"/>
              </a:rPr>
              <a:t>des bases de données mises à disposition </a:t>
            </a:r>
            <a:r>
              <a:rPr lang="fr-FR" sz="1100">
                <a:solidFill>
                  <a:srgbClr val="2B2F4D"/>
                </a:solidFill>
                <a:latin typeface="Montserrat"/>
                <a:ea typeface="Montserrat"/>
                <a:cs typeface="Montserrat"/>
                <a:sym typeface="Montserrat"/>
              </a:rPr>
              <a:t>à</a:t>
            </a:r>
            <a:r>
              <a:rPr lang="fr-FR" sz="1100" u="none" cap="none" strike="noStrike">
                <a:solidFill>
                  <a:srgbClr val="2B2F4D"/>
                </a:solidFill>
                <a:latin typeface="Montserrat"/>
                <a:ea typeface="Montserrat"/>
                <a:cs typeface="Montserrat"/>
                <a:sym typeface="Montserrat"/>
              </a:rPr>
              <a:t> travers </a:t>
            </a:r>
            <a:r>
              <a:rPr b="1" lang="fr-FR" sz="1100" u="none" cap="none" strike="noStrike">
                <a:solidFill>
                  <a:srgbClr val="612491"/>
                </a:solidFill>
                <a:latin typeface="Montserrat"/>
                <a:ea typeface="Montserrat"/>
                <a:cs typeface="Montserrat"/>
                <a:sym typeface="Montserrat"/>
              </a:rPr>
              <a:t>l</a:t>
            </a:r>
            <a:r>
              <a:rPr b="1" lang="fr-FR" sz="1100">
                <a:solidFill>
                  <a:srgbClr val="612491"/>
                </a:solidFill>
                <a:latin typeface="Montserrat"/>
                <a:ea typeface="Montserrat"/>
                <a:cs typeface="Montserrat"/>
                <a:sym typeface="Montserrat"/>
              </a:rPr>
              <a:t>a description</a:t>
            </a:r>
            <a:r>
              <a:rPr b="1" lang="fr-FR" sz="1100" u="none" cap="none" strike="noStrike">
                <a:solidFill>
                  <a:srgbClr val="612491"/>
                </a:solidFill>
                <a:latin typeface="Montserrat"/>
                <a:ea typeface="Montserrat"/>
                <a:cs typeface="Montserrat"/>
                <a:sym typeface="Montserrat"/>
              </a:rPr>
              <a:t> des </a:t>
            </a:r>
            <a:r>
              <a:rPr b="1" lang="fr-FR" sz="1100">
                <a:solidFill>
                  <a:srgbClr val="612491"/>
                </a:solidFill>
                <a:latin typeface="Montserrat"/>
                <a:ea typeface="Montserrat"/>
                <a:cs typeface="Montserrat"/>
                <a:sym typeface="Montserrat"/>
              </a:rPr>
              <a:t>tables</a:t>
            </a:r>
            <a:r>
              <a:rPr b="1" lang="fr-FR" sz="1100" u="none" cap="none" strike="noStrike">
                <a:solidFill>
                  <a:srgbClr val="612491"/>
                </a:solidFill>
                <a:latin typeface="Montserrat"/>
                <a:ea typeface="Montserrat"/>
                <a:cs typeface="Montserrat"/>
                <a:sym typeface="Montserrat"/>
              </a:rPr>
              <a:t> et variables </a:t>
            </a:r>
            <a:r>
              <a:rPr b="1" lang="fr-FR" sz="1100">
                <a:solidFill>
                  <a:srgbClr val="612491"/>
                </a:solidFill>
                <a:latin typeface="Montserrat"/>
                <a:ea typeface="Montserrat"/>
                <a:cs typeface="Montserrat"/>
                <a:sym typeface="Montserrat"/>
              </a:rPr>
              <a:t>de celles-ci</a:t>
            </a:r>
            <a:r>
              <a:rPr lang="fr-FR" sz="1100" u="none" cap="none" strike="noStrike">
                <a:solidFill>
                  <a:srgbClr val="2B2F4D"/>
                </a:solidFill>
                <a:latin typeface="Montserrat"/>
                <a:ea typeface="Montserrat"/>
                <a:cs typeface="Montserrat"/>
                <a:sym typeface="Montserrat"/>
              </a:rPr>
              <a:t>. </a:t>
            </a:r>
            <a:r>
              <a:rPr lang="fr-FR" sz="1100">
                <a:solidFill>
                  <a:srgbClr val="2B2F4D"/>
                </a:solidFill>
                <a:latin typeface="Montserrat"/>
                <a:ea typeface="Montserrat"/>
                <a:cs typeface="Montserrat"/>
                <a:sym typeface="Montserrat"/>
              </a:rPr>
              <a:t>Les </a:t>
            </a:r>
            <a:r>
              <a:rPr b="1" lang="fr-FR" sz="1100">
                <a:solidFill>
                  <a:srgbClr val="612491"/>
                </a:solidFill>
                <a:latin typeface="Montserrat"/>
                <a:ea typeface="Montserrat"/>
                <a:cs typeface="Montserrat"/>
                <a:sym typeface="Montserrat"/>
              </a:rPr>
              <a:t>métadonnées</a:t>
            </a:r>
            <a:r>
              <a:rPr lang="fr-FR" sz="1100">
                <a:solidFill>
                  <a:srgbClr val="2B2F4D"/>
                </a:solidFill>
                <a:latin typeface="Montserrat"/>
                <a:ea typeface="Montserrat"/>
                <a:cs typeface="Montserrat"/>
                <a:sym typeface="Montserrat"/>
              </a:rPr>
              <a:t> sont des informations permettant de </a:t>
            </a:r>
            <a:r>
              <a:rPr b="1" lang="fr-FR" sz="1100">
                <a:solidFill>
                  <a:srgbClr val="612491"/>
                </a:solidFill>
                <a:latin typeface="Montserrat"/>
                <a:ea typeface="Montserrat"/>
                <a:cs typeface="Montserrat"/>
                <a:sym typeface="Montserrat"/>
              </a:rPr>
              <a:t>décrire une base de données</a:t>
            </a:r>
            <a:r>
              <a:rPr lang="fr-FR" sz="1100">
                <a:solidFill>
                  <a:srgbClr val="2B2F4D"/>
                </a:solidFill>
                <a:latin typeface="Montserrat"/>
                <a:ea typeface="Montserrat"/>
                <a:cs typeface="Montserrat"/>
                <a:sym typeface="Montserrat"/>
              </a:rPr>
              <a:t> de manière </a:t>
            </a:r>
            <a:r>
              <a:rPr b="1" lang="fr-FR" sz="1100">
                <a:solidFill>
                  <a:srgbClr val="612491"/>
                </a:solidFill>
                <a:latin typeface="Montserrat"/>
                <a:ea typeface="Montserrat"/>
                <a:cs typeface="Montserrat"/>
                <a:sym typeface="Montserrat"/>
              </a:rPr>
              <a:t>descriptive et statistique</a:t>
            </a:r>
            <a:r>
              <a:rPr lang="fr-FR" sz="1100">
                <a:solidFill>
                  <a:srgbClr val="2B2F4D"/>
                </a:solidFill>
                <a:latin typeface="Montserrat"/>
                <a:ea typeface="Montserrat"/>
                <a:cs typeface="Montserrat"/>
                <a:sym typeface="Montserrat"/>
              </a:rPr>
              <a:t>. L’utilisateur final peut ainsi</a:t>
            </a:r>
            <a:r>
              <a:rPr b="1" lang="fr-FR" sz="1100">
                <a:solidFill>
                  <a:srgbClr val="612491"/>
                </a:solidFill>
                <a:latin typeface="Montserrat"/>
                <a:ea typeface="Montserrat"/>
                <a:cs typeface="Montserrat"/>
                <a:sym typeface="Montserrat"/>
              </a:rPr>
              <a:t> évaluer en autonomie l’intérêt des données pour son projet</a:t>
            </a:r>
            <a:r>
              <a:rPr lang="fr-FR" sz="1100">
                <a:solidFill>
                  <a:srgbClr val="2B2F4D"/>
                </a:solidFill>
                <a:latin typeface="Montserrat"/>
                <a:ea typeface="Montserrat"/>
                <a:cs typeface="Montserrat"/>
                <a:sym typeface="Montserrat"/>
              </a:rPr>
              <a:t> et décider ou non de demander un accès à la base de données.</a:t>
            </a:r>
            <a:endParaRPr sz="1100">
              <a:solidFill>
                <a:srgbClr val="2B2F4D"/>
              </a:solidFill>
              <a:latin typeface="Montserrat"/>
              <a:ea typeface="Montserrat"/>
              <a:cs typeface="Montserrat"/>
              <a:sym typeface="Montserrat"/>
            </a:endParaRPr>
          </a:p>
        </p:txBody>
      </p:sp>
      <p:sp>
        <p:nvSpPr>
          <p:cNvPr id="848" name="Google Shape;848;p55"/>
          <p:cNvSpPr/>
          <p:nvPr/>
        </p:nvSpPr>
        <p:spPr>
          <a:xfrm>
            <a:off x="6633100" y="4563875"/>
            <a:ext cx="4797000" cy="1293900"/>
          </a:xfrm>
          <a:prstGeom prst="roundRect">
            <a:avLst>
              <a:gd fmla="val 3965" name="adj"/>
            </a:avLst>
          </a:prstGeom>
          <a:solidFill>
            <a:srgbClr val="FFFFFF"/>
          </a:solidFill>
          <a:ln cap="flat" cmpd="sng" w="19050">
            <a:solidFill>
              <a:srgbClr val="612491"/>
            </a:solidFill>
            <a:prstDash val="solid"/>
            <a:round/>
            <a:headEnd len="sm" w="sm" type="none"/>
            <a:tailEnd len="sm" w="sm" type="none"/>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612491"/>
              </a:solidFill>
              <a:latin typeface="Montserrat"/>
              <a:ea typeface="Montserrat"/>
              <a:cs typeface="Montserrat"/>
              <a:sym typeface="Montserrat"/>
            </a:endParaRPr>
          </a:p>
        </p:txBody>
      </p:sp>
      <p:sp>
        <p:nvSpPr>
          <p:cNvPr id="849" name="Google Shape;849;p55"/>
          <p:cNvSpPr txBox="1"/>
          <p:nvPr/>
        </p:nvSpPr>
        <p:spPr>
          <a:xfrm>
            <a:off x="7136875" y="4624475"/>
            <a:ext cx="4231200" cy="828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FR" sz="1100">
                <a:latin typeface="Montserrat Medium"/>
                <a:ea typeface="Montserrat Medium"/>
                <a:cs typeface="Montserrat Medium"/>
                <a:sym typeface="Montserrat Medium"/>
              </a:rPr>
              <a:t>Présentation du catalogue de </a:t>
            </a:r>
            <a:r>
              <a:rPr lang="fr-FR" sz="1100">
                <a:latin typeface="Montserrat Medium"/>
                <a:ea typeface="Montserrat Medium"/>
                <a:cs typeface="Montserrat Medium"/>
                <a:sym typeface="Montserrat Medium"/>
              </a:rPr>
              <a:t>métadonnées</a:t>
            </a:r>
            <a:r>
              <a:rPr lang="fr-FR" sz="1100">
                <a:latin typeface="Montserrat Medium"/>
                <a:ea typeface="Montserrat Medium"/>
                <a:cs typeface="Montserrat Medium"/>
                <a:sym typeface="Montserrat Medium"/>
              </a:rPr>
              <a:t> du HDH</a:t>
            </a:r>
            <a:endParaRPr sz="1100">
              <a:latin typeface="Montserrat Medium"/>
              <a:ea typeface="Montserrat Medium"/>
              <a:cs typeface="Montserrat Medium"/>
              <a:sym typeface="Montserrat Medium"/>
            </a:endParaRPr>
          </a:p>
          <a:p>
            <a:pPr indent="0" lvl="0" marL="0" rtl="0" algn="l">
              <a:spcBef>
                <a:spcPts val="0"/>
              </a:spcBef>
              <a:spcAft>
                <a:spcPts val="0"/>
              </a:spcAft>
              <a:buNone/>
            </a:pPr>
            <a:r>
              <a:t/>
            </a:r>
            <a:endParaRPr sz="1100">
              <a:latin typeface="Montserrat Medium"/>
              <a:ea typeface="Montserrat Medium"/>
              <a:cs typeface="Montserrat Medium"/>
              <a:sym typeface="Montserrat Medium"/>
            </a:endParaRPr>
          </a:p>
          <a:p>
            <a:pPr indent="0" lvl="0" marL="0" rtl="0" algn="l">
              <a:spcBef>
                <a:spcPts val="0"/>
              </a:spcBef>
              <a:spcAft>
                <a:spcPts val="0"/>
              </a:spcAft>
              <a:buNone/>
            </a:pPr>
            <a:r>
              <a:rPr lang="fr-FR" sz="1100">
                <a:latin typeface="Montserrat Medium"/>
                <a:ea typeface="Montserrat Medium"/>
                <a:cs typeface="Montserrat Medium"/>
                <a:sym typeface="Montserrat Medium"/>
              </a:rPr>
              <a:t>Atelier </a:t>
            </a:r>
            <a:r>
              <a:rPr lang="fr-FR" sz="1100">
                <a:latin typeface="Montserrat Medium"/>
                <a:ea typeface="Montserrat Medium"/>
                <a:cs typeface="Montserrat Medium"/>
                <a:sym typeface="Montserrat Medium"/>
              </a:rPr>
              <a:t>déploiement du catalogue de métadonnées </a:t>
            </a:r>
            <a:endParaRPr sz="1100">
              <a:latin typeface="Montserrat Medium"/>
              <a:ea typeface="Montserrat Medium"/>
              <a:cs typeface="Montserrat Medium"/>
              <a:sym typeface="Montserrat Medium"/>
            </a:endParaRPr>
          </a:p>
          <a:p>
            <a:pPr indent="0" lvl="0" marL="0" rtl="0" algn="l">
              <a:spcBef>
                <a:spcPts val="0"/>
              </a:spcBef>
              <a:spcAft>
                <a:spcPts val="0"/>
              </a:spcAft>
              <a:buNone/>
            </a:pPr>
            <a:r>
              <a:t/>
            </a:r>
            <a:endParaRPr sz="1100">
              <a:latin typeface="Montserrat Medium"/>
              <a:ea typeface="Montserrat Medium"/>
              <a:cs typeface="Montserrat Medium"/>
              <a:sym typeface="Montserrat Medium"/>
            </a:endParaRPr>
          </a:p>
          <a:p>
            <a:pPr indent="0" lvl="0" marL="0" rtl="0" algn="l">
              <a:spcBef>
                <a:spcPts val="0"/>
              </a:spcBef>
              <a:spcAft>
                <a:spcPts val="0"/>
              </a:spcAft>
              <a:buNone/>
            </a:pPr>
            <a:r>
              <a:rPr lang="fr-FR" sz="1100">
                <a:latin typeface="Montserrat Medium"/>
                <a:ea typeface="Montserrat Medium"/>
                <a:cs typeface="Montserrat Medium"/>
                <a:sym typeface="Montserrat Medium"/>
              </a:rPr>
              <a:t>Guide de déploiement et d’utilisation du catalogue de métadonnées</a:t>
            </a:r>
            <a:endParaRPr sz="1100">
              <a:latin typeface="Montserrat Medium"/>
              <a:ea typeface="Montserrat Medium"/>
              <a:cs typeface="Montserrat Medium"/>
              <a:sym typeface="Montserrat Medium"/>
            </a:endParaRPr>
          </a:p>
        </p:txBody>
      </p:sp>
      <p:sp>
        <p:nvSpPr>
          <p:cNvPr id="850" name="Google Shape;850;p55"/>
          <p:cNvSpPr/>
          <p:nvPr/>
        </p:nvSpPr>
        <p:spPr>
          <a:xfrm>
            <a:off x="6633100" y="1994400"/>
            <a:ext cx="4797000" cy="2338800"/>
          </a:xfrm>
          <a:prstGeom prst="roundRect">
            <a:avLst>
              <a:gd fmla="val 1929" name="adj"/>
            </a:avLst>
          </a:prstGeom>
          <a:solidFill>
            <a:srgbClr val="F0EDF3"/>
          </a:solidFill>
          <a:ln cap="flat" cmpd="sng" w="19050">
            <a:solidFill>
              <a:srgbClr val="612491"/>
            </a:solidFill>
            <a:prstDash val="solid"/>
            <a:round/>
            <a:headEnd len="sm" w="sm" type="none"/>
            <a:tailEnd len="sm" w="sm" type="none"/>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200"/>
              <a:buFont typeface="Arial"/>
              <a:buNone/>
            </a:pPr>
            <a:r>
              <a:t/>
            </a:r>
            <a:endParaRPr sz="1000">
              <a:latin typeface="Montserrat"/>
              <a:ea typeface="Montserrat"/>
              <a:cs typeface="Montserrat"/>
              <a:sym typeface="Montserrat"/>
            </a:endParaRPr>
          </a:p>
        </p:txBody>
      </p:sp>
      <p:sp>
        <p:nvSpPr>
          <p:cNvPr id="851" name="Google Shape;851;p55"/>
          <p:cNvSpPr txBox="1"/>
          <p:nvPr/>
        </p:nvSpPr>
        <p:spPr>
          <a:xfrm>
            <a:off x="7516600" y="1806825"/>
            <a:ext cx="3030000" cy="403200"/>
          </a:xfrm>
          <a:prstGeom prst="rect">
            <a:avLst/>
          </a:prstGeom>
          <a:solidFill>
            <a:schemeClr val="lt1"/>
          </a:solidFill>
          <a:ln cap="flat" cmpd="sng" w="19050">
            <a:solidFill>
              <a:schemeClr val="lt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fr-FR" sz="1300">
                <a:solidFill>
                  <a:schemeClr val="lt2"/>
                </a:solidFill>
                <a:latin typeface="Montserrat"/>
                <a:ea typeface="Montserrat"/>
                <a:cs typeface="Montserrat"/>
                <a:sym typeface="Montserrat"/>
              </a:rPr>
              <a:t>Les tâches que je dois accomplir</a:t>
            </a:r>
            <a:endParaRPr b="1" sz="1300">
              <a:solidFill>
                <a:schemeClr val="lt2"/>
              </a:solidFill>
              <a:latin typeface="Montserrat"/>
              <a:ea typeface="Montserrat"/>
              <a:cs typeface="Montserrat"/>
              <a:sym typeface="Montserrat"/>
            </a:endParaRPr>
          </a:p>
        </p:txBody>
      </p:sp>
      <p:sp>
        <p:nvSpPr>
          <p:cNvPr id="852" name="Google Shape;852;p55"/>
          <p:cNvSpPr txBox="1"/>
          <p:nvPr/>
        </p:nvSpPr>
        <p:spPr>
          <a:xfrm>
            <a:off x="6693100" y="2299375"/>
            <a:ext cx="4594500" cy="1939200"/>
          </a:xfrm>
          <a:prstGeom prst="rect">
            <a:avLst/>
          </a:prstGeom>
          <a:noFill/>
          <a:ln>
            <a:noFill/>
          </a:ln>
        </p:spPr>
        <p:txBody>
          <a:bodyPr anchorCtr="0" anchor="t" bIns="91425" lIns="91425" spcFirstLastPara="1" rIns="91425" wrap="square" tIns="91425">
            <a:noAutofit/>
          </a:bodyPr>
          <a:lstStyle/>
          <a:p>
            <a:pPr indent="-292100" lvl="0" marL="457200" rtl="0" algn="l">
              <a:spcBef>
                <a:spcPts val="500"/>
              </a:spcBef>
              <a:spcAft>
                <a:spcPts val="0"/>
              </a:spcAft>
              <a:buSzPts val="1000"/>
              <a:buFont typeface="Montserrat"/>
              <a:buChar char="●"/>
            </a:pPr>
            <a:r>
              <a:rPr lang="fr-FR" sz="1000">
                <a:latin typeface="Montserrat"/>
                <a:ea typeface="Montserrat"/>
                <a:cs typeface="Montserrat"/>
                <a:sym typeface="Montserrat"/>
              </a:rPr>
              <a:t>Décider - si je n’ai pas déjà un catalogue de métadonnées - si je souhaite déployer le catalogue du HDH disponible en marque blanche (à venir) ou si je souhaite renseigner les informations directement dans le catalogue du HDH.</a:t>
            </a:r>
            <a:endParaRPr sz="1000">
              <a:latin typeface="Montserrat"/>
              <a:ea typeface="Montserrat"/>
              <a:cs typeface="Montserrat"/>
              <a:sym typeface="Montserrat"/>
            </a:endParaRPr>
          </a:p>
          <a:p>
            <a:pPr indent="-292100" lvl="0" marL="457200" rtl="0" algn="l">
              <a:spcBef>
                <a:spcPts val="500"/>
              </a:spcBef>
              <a:spcAft>
                <a:spcPts val="0"/>
              </a:spcAft>
              <a:buSzPts val="1000"/>
              <a:buFont typeface="Montserrat"/>
              <a:buChar char="●"/>
            </a:pPr>
            <a:r>
              <a:rPr lang="fr-FR" sz="1000">
                <a:latin typeface="Montserrat"/>
                <a:ea typeface="Montserrat"/>
                <a:cs typeface="Montserrat"/>
                <a:sym typeface="Montserrat"/>
              </a:rPr>
              <a:t>Renseigner les métadonnées de ma base en vue d’une exposition dans le catalogue de métadonnées. Pour cela des scripts seront rendus disponibles par le HDH et un contrat d’utilisation de ceux-ci peut être signé.</a:t>
            </a:r>
            <a:endParaRPr sz="1000">
              <a:latin typeface="Montserrat"/>
              <a:ea typeface="Montserrat"/>
              <a:cs typeface="Montserrat"/>
              <a:sym typeface="Montserrat"/>
            </a:endParaRPr>
          </a:p>
          <a:p>
            <a:pPr indent="-292100" lvl="0" marL="457200" rtl="0" algn="just">
              <a:spcBef>
                <a:spcPts val="700"/>
              </a:spcBef>
              <a:spcAft>
                <a:spcPts val="0"/>
              </a:spcAft>
              <a:buSzPts val="1000"/>
              <a:buFont typeface="Montserrat"/>
              <a:buChar char="●"/>
            </a:pPr>
            <a:r>
              <a:rPr lang="fr-FR" sz="1000">
                <a:latin typeface="Montserrat"/>
                <a:ea typeface="Montserrat"/>
                <a:cs typeface="Montserrat"/>
                <a:sym typeface="Montserrat"/>
              </a:rPr>
              <a:t>Prendre des mesures afin d’assurer l'interopérabilité de cet outil avec le Health Data Hub.</a:t>
            </a:r>
            <a:endParaRPr sz="1000">
              <a:latin typeface="Montserrat"/>
              <a:ea typeface="Montserrat"/>
              <a:cs typeface="Montserrat"/>
              <a:sym typeface="Montserrat"/>
            </a:endParaRPr>
          </a:p>
        </p:txBody>
      </p:sp>
      <p:sp>
        <p:nvSpPr>
          <p:cNvPr id="853" name="Google Shape;853;p55"/>
          <p:cNvSpPr/>
          <p:nvPr/>
        </p:nvSpPr>
        <p:spPr>
          <a:xfrm>
            <a:off x="448500" y="3403375"/>
            <a:ext cx="2354400" cy="1398300"/>
          </a:xfrm>
          <a:prstGeom prst="rect">
            <a:avLst/>
          </a:prstGeom>
          <a:noFill/>
          <a:ln>
            <a:noFill/>
          </a:ln>
        </p:spPr>
        <p:txBody>
          <a:bodyPr anchorCtr="0" anchor="t" bIns="45700" lIns="91425" spcFirstLastPara="1" rIns="91425" wrap="square" tIns="45700">
            <a:noAutofit/>
          </a:bodyPr>
          <a:lstStyle/>
          <a:p>
            <a:pPr indent="-161925" lvl="0" marL="269999" marR="0" rtl="0" algn="l">
              <a:lnSpc>
                <a:spcPct val="100000"/>
              </a:lnSpc>
              <a:spcBef>
                <a:spcPts val="600"/>
              </a:spcBef>
              <a:spcAft>
                <a:spcPts val="0"/>
              </a:spcAft>
              <a:buClr>
                <a:srgbClr val="5DEEE3"/>
              </a:buClr>
              <a:buSzPts val="1050"/>
              <a:buFont typeface="Montserrat"/>
              <a:buChar char="●"/>
            </a:pPr>
            <a:r>
              <a:rPr i="0" lang="fr-FR" sz="1050" u="none" cap="none" strike="noStrike">
                <a:solidFill>
                  <a:srgbClr val="000000"/>
                </a:solidFill>
                <a:latin typeface="Montserrat"/>
                <a:ea typeface="Montserrat"/>
                <a:cs typeface="Montserrat"/>
                <a:sym typeface="Montserrat"/>
              </a:rPr>
              <a:t>Recherche par mots clés       (ex. « pression systolique », “maladie rare”)</a:t>
            </a:r>
            <a:endParaRPr>
              <a:latin typeface="Montserrat"/>
              <a:ea typeface="Montserrat"/>
              <a:cs typeface="Montserrat"/>
              <a:sym typeface="Montserrat"/>
            </a:endParaRPr>
          </a:p>
          <a:p>
            <a:pPr indent="-161925" lvl="0" marL="269999" marR="0" rtl="0" algn="l">
              <a:lnSpc>
                <a:spcPct val="100000"/>
              </a:lnSpc>
              <a:spcBef>
                <a:spcPts val="0"/>
              </a:spcBef>
              <a:spcAft>
                <a:spcPts val="0"/>
              </a:spcAft>
              <a:buClr>
                <a:srgbClr val="5DEEE3"/>
              </a:buClr>
              <a:buSzPts val="1050"/>
              <a:buFont typeface="Montserrat"/>
              <a:buChar char="●"/>
            </a:pPr>
            <a:r>
              <a:rPr i="0" lang="fr-FR" sz="1050" u="none" cap="none" strike="noStrike">
                <a:solidFill>
                  <a:srgbClr val="000000"/>
                </a:solidFill>
                <a:latin typeface="Montserrat"/>
                <a:ea typeface="Montserrat"/>
                <a:cs typeface="Montserrat"/>
                <a:sym typeface="Montserrat"/>
              </a:rPr>
              <a:t>Application de filtres (« trier par ») au niveau des caractéristiques des bases et des variables</a:t>
            </a:r>
            <a:endParaRPr i="0" sz="1400" u="none" cap="none" strike="noStrike">
              <a:solidFill>
                <a:srgbClr val="000000"/>
              </a:solidFill>
              <a:latin typeface="Montserrat"/>
              <a:ea typeface="Montserrat"/>
              <a:cs typeface="Montserrat"/>
              <a:sym typeface="Montserrat"/>
            </a:endParaRPr>
          </a:p>
        </p:txBody>
      </p:sp>
      <p:sp>
        <p:nvSpPr>
          <p:cNvPr id="854" name="Google Shape;854;p55"/>
          <p:cNvSpPr/>
          <p:nvPr/>
        </p:nvSpPr>
        <p:spPr>
          <a:xfrm>
            <a:off x="2347025" y="5232175"/>
            <a:ext cx="2897700" cy="1095000"/>
          </a:xfrm>
          <a:prstGeom prst="rect">
            <a:avLst/>
          </a:prstGeom>
          <a:noFill/>
          <a:ln>
            <a:noFill/>
          </a:ln>
        </p:spPr>
        <p:txBody>
          <a:bodyPr anchorCtr="0" anchor="t" bIns="45700" lIns="91425" spcFirstLastPara="1" rIns="91425" wrap="square" tIns="45700">
            <a:noAutofit/>
          </a:bodyPr>
          <a:lstStyle/>
          <a:p>
            <a:pPr indent="-161925" lvl="0" marL="179999" marR="0" rtl="0" algn="l">
              <a:lnSpc>
                <a:spcPct val="100000"/>
              </a:lnSpc>
              <a:spcBef>
                <a:spcPts val="600"/>
              </a:spcBef>
              <a:spcAft>
                <a:spcPts val="0"/>
              </a:spcAft>
              <a:buClr>
                <a:srgbClr val="5DEEE3"/>
              </a:buClr>
              <a:buSzPts val="1050"/>
              <a:buFont typeface="Montserrat"/>
              <a:buChar char="●"/>
            </a:pPr>
            <a:r>
              <a:rPr i="0" lang="fr-FR" sz="1050" u="none" cap="none" strike="noStrike">
                <a:solidFill>
                  <a:srgbClr val="000000"/>
                </a:solidFill>
                <a:latin typeface="Montserrat"/>
                <a:ea typeface="Montserrat"/>
                <a:cs typeface="Montserrat"/>
                <a:sym typeface="Montserrat"/>
              </a:rPr>
              <a:t>Informations d’ordre général : titre, responsable de la base,  population, géographie</a:t>
            </a:r>
            <a:r>
              <a:rPr lang="fr-FR" sz="1050">
                <a:latin typeface="Montserrat"/>
                <a:ea typeface="Montserrat"/>
                <a:cs typeface="Montserrat"/>
                <a:sym typeface="Montserrat"/>
              </a:rPr>
              <a:t>, </a:t>
            </a:r>
            <a:r>
              <a:rPr i="0" lang="fr-FR" sz="1050" u="none" cap="none" strike="noStrike">
                <a:solidFill>
                  <a:srgbClr val="000000"/>
                </a:solidFill>
                <a:latin typeface="Montserrat"/>
                <a:ea typeface="Montserrat"/>
                <a:cs typeface="Montserrat"/>
                <a:sym typeface="Montserrat"/>
              </a:rPr>
              <a:t>variables disponibles</a:t>
            </a:r>
            <a:endParaRPr sz="1050">
              <a:latin typeface="Montserrat"/>
              <a:ea typeface="Montserrat"/>
              <a:cs typeface="Montserrat"/>
              <a:sym typeface="Montserrat"/>
            </a:endParaRPr>
          </a:p>
          <a:p>
            <a:pPr indent="-161925" lvl="0" marL="179999" marR="0" rtl="0" algn="l">
              <a:lnSpc>
                <a:spcPct val="100000"/>
              </a:lnSpc>
              <a:spcBef>
                <a:spcPts val="0"/>
              </a:spcBef>
              <a:spcAft>
                <a:spcPts val="0"/>
              </a:spcAft>
              <a:buClr>
                <a:srgbClr val="5DEEE3"/>
              </a:buClr>
              <a:buSzPts val="1050"/>
              <a:buFont typeface="Montserrat"/>
              <a:buChar char="●"/>
            </a:pPr>
            <a:r>
              <a:rPr i="0" lang="fr-FR" sz="1050" u="none" cap="none" strike="noStrike">
                <a:solidFill>
                  <a:srgbClr val="000000"/>
                </a:solidFill>
                <a:latin typeface="Montserrat"/>
                <a:ea typeface="Montserrat"/>
                <a:cs typeface="Montserrat"/>
                <a:sym typeface="Montserrat"/>
              </a:rPr>
              <a:t>Aperçu sur le protocole scientifique </a:t>
            </a:r>
            <a:endParaRPr>
              <a:latin typeface="Montserrat"/>
              <a:ea typeface="Montserrat"/>
              <a:cs typeface="Montserrat"/>
              <a:sym typeface="Montserrat"/>
            </a:endParaRPr>
          </a:p>
          <a:p>
            <a:pPr indent="-161925" lvl="0" marL="179999" marR="0" rtl="0" algn="l">
              <a:lnSpc>
                <a:spcPct val="100000"/>
              </a:lnSpc>
              <a:spcBef>
                <a:spcPts val="0"/>
              </a:spcBef>
              <a:spcAft>
                <a:spcPts val="0"/>
              </a:spcAft>
              <a:buClr>
                <a:srgbClr val="5DEEE3"/>
              </a:buClr>
              <a:buSzPts val="1050"/>
              <a:buFont typeface="Montserrat"/>
              <a:buChar char="●"/>
            </a:pPr>
            <a:r>
              <a:rPr i="0" lang="fr-FR" sz="1050" u="none" cap="none" strike="noStrike">
                <a:solidFill>
                  <a:srgbClr val="000000"/>
                </a:solidFill>
                <a:latin typeface="Montserrat"/>
                <a:ea typeface="Montserrat"/>
                <a:cs typeface="Montserrat"/>
                <a:sym typeface="Montserrat"/>
              </a:rPr>
              <a:t>Règles d'accès aux données</a:t>
            </a:r>
            <a:endParaRPr i="0" sz="1050" u="none" cap="none" strike="noStrike">
              <a:solidFill>
                <a:srgbClr val="000000"/>
              </a:solidFill>
              <a:latin typeface="Montserrat"/>
              <a:ea typeface="Montserrat"/>
              <a:cs typeface="Montserrat"/>
              <a:sym typeface="Montserrat"/>
            </a:endParaRPr>
          </a:p>
          <a:p>
            <a:pPr indent="-161925" lvl="0" marL="179999" rtl="0" algn="l">
              <a:spcBef>
                <a:spcPts val="0"/>
              </a:spcBef>
              <a:spcAft>
                <a:spcPts val="0"/>
              </a:spcAft>
              <a:buClr>
                <a:srgbClr val="5DEEE3"/>
              </a:buClr>
              <a:buSzPts val="1050"/>
              <a:buFont typeface="Montserrat"/>
              <a:buChar char="●"/>
            </a:pPr>
            <a:r>
              <a:rPr lang="fr-FR" sz="1050">
                <a:latin typeface="Montserrat"/>
                <a:ea typeface="Montserrat"/>
                <a:cs typeface="Montserrat"/>
                <a:sym typeface="Montserrat"/>
              </a:rPr>
              <a:t>Protocole de collecte</a:t>
            </a:r>
            <a:endParaRPr sz="1050">
              <a:latin typeface="Montserrat"/>
              <a:ea typeface="Montserrat"/>
              <a:cs typeface="Montserrat"/>
              <a:sym typeface="Montserrat"/>
            </a:endParaRPr>
          </a:p>
        </p:txBody>
      </p:sp>
      <p:sp>
        <p:nvSpPr>
          <p:cNvPr id="855" name="Google Shape;855;p55"/>
          <p:cNvSpPr/>
          <p:nvPr/>
        </p:nvSpPr>
        <p:spPr>
          <a:xfrm>
            <a:off x="3851450" y="2942875"/>
            <a:ext cx="2540700" cy="1860900"/>
          </a:xfrm>
          <a:prstGeom prst="rect">
            <a:avLst/>
          </a:prstGeom>
          <a:noFill/>
          <a:ln>
            <a:noFill/>
          </a:ln>
        </p:spPr>
        <p:txBody>
          <a:bodyPr anchorCtr="0" anchor="t" bIns="45700" lIns="91425" spcFirstLastPara="1" rIns="91425" wrap="square" tIns="45700">
            <a:noAutofit/>
          </a:bodyPr>
          <a:lstStyle/>
          <a:p>
            <a:pPr indent="-161925" lvl="0" marL="179999" marR="0" rtl="0" algn="l">
              <a:lnSpc>
                <a:spcPct val="100000"/>
              </a:lnSpc>
              <a:spcBef>
                <a:spcPts val="600"/>
              </a:spcBef>
              <a:spcAft>
                <a:spcPts val="0"/>
              </a:spcAft>
              <a:buClr>
                <a:srgbClr val="5DEEE3"/>
              </a:buClr>
              <a:buSzPts val="1050"/>
              <a:buFont typeface="Montserrat"/>
              <a:buChar char="●"/>
            </a:pPr>
            <a:r>
              <a:rPr lang="fr-FR" sz="1050">
                <a:latin typeface="Montserrat"/>
                <a:ea typeface="Montserrat"/>
                <a:cs typeface="Montserrat"/>
                <a:sym typeface="Montserrat"/>
              </a:rPr>
              <a:t>Lien entre les tables et les variables</a:t>
            </a:r>
            <a:endParaRPr sz="1050">
              <a:latin typeface="Montserrat"/>
              <a:ea typeface="Montserrat"/>
              <a:cs typeface="Montserrat"/>
              <a:sym typeface="Montserrat"/>
            </a:endParaRPr>
          </a:p>
          <a:p>
            <a:pPr indent="-161925" lvl="0" marL="179999" marR="0" rtl="0" algn="l">
              <a:lnSpc>
                <a:spcPct val="100000"/>
              </a:lnSpc>
              <a:spcBef>
                <a:spcPts val="0"/>
              </a:spcBef>
              <a:spcAft>
                <a:spcPts val="0"/>
              </a:spcAft>
              <a:buClr>
                <a:srgbClr val="5DEEE3"/>
              </a:buClr>
              <a:buSzPts val="1050"/>
              <a:buFont typeface="Montserrat"/>
              <a:buChar char="●"/>
            </a:pPr>
            <a:r>
              <a:rPr i="0" lang="fr-FR" sz="1050" u="none" cap="none" strike="noStrike">
                <a:solidFill>
                  <a:srgbClr val="000000"/>
                </a:solidFill>
                <a:latin typeface="Montserrat"/>
                <a:ea typeface="Montserrat"/>
                <a:cs typeface="Montserrat"/>
                <a:sym typeface="Montserrat"/>
              </a:rPr>
              <a:t>Description sémantique des tables et variables</a:t>
            </a:r>
            <a:endParaRPr sz="1050">
              <a:latin typeface="Montserrat"/>
              <a:ea typeface="Montserrat"/>
              <a:cs typeface="Montserrat"/>
              <a:sym typeface="Montserrat"/>
            </a:endParaRPr>
          </a:p>
          <a:p>
            <a:pPr indent="-161925" lvl="0" marL="179999" marR="0" rtl="0" algn="l">
              <a:lnSpc>
                <a:spcPct val="100000"/>
              </a:lnSpc>
              <a:spcBef>
                <a:spcPts val="0"/>
              </a:spcBef>
              <a:spcAft>
                <a:spcPts val="0"/>
              </a:spcAft>
              <a:buClr>
                <a:srgbClr val="5DEEE3"/>
              </a:buClr>
              <a:buSzPts val="1050"/>
              <a:buFont typeface="Montserrat"/>
              <a:buChar char="●"/>
            </a:pPr>
            <a:r>
              <a:rPr lang="fr-FR" sz="1050">
                <a:latin typeface="Montserrat"/>
                <a:ea typeface="Montserrat"/>
                <a:cs typeface="Montserrat"/>
                <a:sym typeface="Montserrat"/>
              </a:rPr>
              <a:t>Format et typage </a:t>
            </a:r>
            <a:r>
              <a:rPr i="0" lang="fr-FR" sz="1050" u="none" cap="none" strike="noStrike">
                <a:solidFill>
                  <a:srgbClr val="000000"/>
                </a:solidFill>
                <a:latin typeface="Montserrat"/>
                <a:ea typeface="Montserrat"/>
                <a:cs typeface="Montserrat"/>
                <a:sym typeface="Montserrat"/>
              </a:rPr>
              <a:t>des variables</a:t>
            </a:r>
            <a:endParaRPr>
              <a:latin typeface="Montserrat"/>
              <a:ea typeface="Montserrat"/>
              <a:cs typeface="Montserrat"/>
              <a:sym typeface="Montserrat"/>
            </a:endParaRPr>
          </a:p>
          <a:p>
            <a:pPr indent="-161925" lvl="0" marL="179999" marR="0" rtl="0" algn="l">
              <a:lnSpc>
                <a:spcPct val="100000"/>
              </a:lnSpc>
              <a:spcBef>
                <a:spcPts val="0"/>
              </a:spcBef>
              <a:spcAft>
                <a:spcPts val="0"/>
              </a:spcAft>
              <a:buClr>
                <a:srgbClr val="5DEEE3"/>
              </a:buClr>
              <a:buSzPts val="1050"/>
              <a:buFont typeface="Montserrat"/>
              <a:buChar char="●"/>
            </a:pPr>
            <a:r>
              <a:rPr lang="fr-FR" sz="1050">
                <a:latin typeface="Montserrat"/>
                <a:ea typeface="Montserrat"/>
                <a:cs typeface="Montserrat"/>
                <a:sym typeface="Montserrat"/>
              </a:rPr>
              <a:t>Statistiques sur la qualité des données (pourcentage de complétion, pourcentage de cohérence, pourcentage d’unicité)</a:t>
            </a:r>
            <a:endParaRPr sz="1050">
              <a:latin typeface="Montserrat"/>
              <a:ea typeface="Montserrat"/>
              <a:cs typeface="Montserrat"/>
              <a:sym typeface="Montserrat"/>
            </a:endParaRPr>
          </a:p>
        </p:txBody>
      </p:sp>
      <p:sp>
        <p:nvSpPr>
          <p:cNvPr id="856" name="Google Shape;856;p55"/>
          <p:cNvSpPr/>
          <p:nvPr/>
        </p:nvSpPr>
        <p:spPr>
          <a:xfrm>
            <a:off x="2715525" y="3867369"/>
            <a:ext cx="618900" cy="542100"/>
          </a:xfrm>
          <a:prstGeom prst="hexagon">
            <a:avLst>
              <a:gd fmla="val 25000" name="adj"/>
              <a:gd fmla="val 115470" name="vf"/>
            </a:avLst>
          </a:prstGeom>
          <a:solidFill>
            <a:srgbClr val="F7F4F9"/>
          </a:solidFill>
          <a:ln cap="flat" cmpd="sng" w="9525">
            <a:solidFill>
              <a:srgbClr val="F7F4F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7" name="Google Shape;857;p55"/>
          <p:cNvSpPr/>
          <p:nvPr/>
        </p:nvSpPr>
        <p:spPr>
          <a:xfrm>
            <a:off x="3246300" y="4151019"/>
            <a:ext cx="618900" cy="542100"/>
          </a:xfrm>
          <a:prstGeom prst="hexagon">
            <a:avLst>
              <a:gd fmla="val 25000" name="adj"/>
              <a:gd fmla="val 115470" name="vf"/>
            </a:avLst>
          </a:prstGeom>
          <a:solidFill>
            <a:schemeClr val="dk1"/>
          </a:solidFill>
          <a:ln cap="flat" cmpd="sng" w="9525">
            <a:solidFill>
              <a:srgbClr val="F7F4F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8" name="Google Shape;858;p55"/>
          <p:cNvSpPr/>
          <p:nvPr/>
        </p:nvSpPr>
        <p:spPr>
          <a:xfrm>
            <a:off x="2726700" y="4463369"/>
            <a:ext cx="618900" cy="542100"/>
          </a:xfrm>
          <a:prstGeom prst="hexagon">
            <a:avLst>
              <a:gd fmla="val 25000" name="adj"/>
              <a:gd fmla="val 115470" name="vf"/>
            </a:avLst>
          </a:prstGeom>
          <a:solidFill>
            <a:schemeClr val="accent2"/>
          </a:solidFill>
          <a:ln cap="flat" cmpd="sng" w="9525">
            <a:solidFill>
              <a:srgbClr val="F7F4F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859" name="Google Shape;859;p55"/>
          <p:cNvPicPr preferRelativeResize="0"/>
          <p:nvPr/>
        </p:nvPicPr>
        <p:blipFill>
          <a:blip r:embed="rId3">
            <a:alphaModFix/>
          </a:blip>
          <a:stretch>
            <a:fillRect/>
          </a:stretch>
        </p:blipFill>
        <p:spPr>
          <a:xfrm>
            <a:off x="2859902" y="3962177"/>
            <a:ext cx="352500" cy="352500"/>
          </a:xfrm>
          <a:prstGeom prst="rect">
            <a:avLst/>
          </a:prstGeom>
          <a:noFill/>
          <a:ln>
            <a:noFill/>
          </a:ln>
        </p:spPr>
      </p:pic>
      <p:grpSp>
        <p:nvGrpSpPr>
          <p:cNvPr id="860" name="Google Shape;860;p55"/>
          <p:cNvGrpSpPr/>
          <p:nvPr/>
        </p:nvGrpSpPr>
        <p:grpSpPr>
          <a:xfrm>
            <a:off x="3384189" y="4245812"/>
            <a:ext cx="352481" cy="352519"/>
            <a:chOff x="2880425" y="2976250"/>
            <a:chExt cx="566325" cy="561425"/>
          </a:xfrm>
        </p:grpSpPr>
        <p:pic>
          <p:nvPicPr>
            <p:cNvPr id="861" name="Google Shape;861;p55"/>
            <p:cNvPicPr preferRelativeResize="0"/>
            <p:nvPr/>
          </p:nvPicPr>
          <p:blipFill>
            <a:blip r:embed="rId4">
              <a:alphaModFix/>
            </a:blip>
            <a:stretch>
              <a:fillRect/>
            </a:stretch>
          </p:blipFill>
          <p:spPr>
            <a:xfrm>
              <a:off x="3117050" y="3207975"/>
              <a:ext cx="329700" cy="329700"/>
            </a:xfrm>
            <a:prstGeom prst="rect">
              <a:avLst/>
            </a:prstGeom>
            <a:noFill/>
            <a:ln>
              <a:noFill/>
            </a:ln>
          </p:spPr>
        </p:pic>
        <p:pic>
          <p:nvPicPr>
            <p:cNvPr id="862" name="Google Shape;862;p55"/>
            <p:cNvPicPr preferRelativeResize="0"/>
            <p:nvPr/>
          </p:nvPicPr>
          <p:blipFill>
            <a:blip r:embed="rId5">
              <a:alphaModFix/>
            </a:blip>
            <a:stretch>
              <a:fillRect/>
            </a:stretch>
          </p:blipFill>
          <p:spPr>
            <a:xfrm>
              <a:off x="2880425" y="2976250"/>
              <a:ext cx="386400" cy="386400"/>
            </a:xfrm>
            <a:prstGeom prst="rect">
              <a:avLst/>
            </a:prstGeom>
            <a:noFill/>
            <a:ln>
              <a:noFill/>
            </a:ln>
          </p:spPr>
        </p:pic>
      </p:grpSp>
      <p:pic>
        <p:nvPicPr>
          <p:cNvPr id="863" name="Google Shape;863;p55"/>
          <p:cNvPicPr preferRelativeResize="0"/>
          <p:nvPr/>
        </p:nvPicPr>
        <p:blipFill>
          <a:blip r:embed="rId6">
            <a:alphaModFix/>
          </a:blip>
          <a:stretch>
            <a:fillRect/>
          </a:stretch>
        </p:blipFill>
        <p:spPr>
          <a:xfrm>
            <a:off x="2859900" y="4558175"/>
            <a:ext cx="352500" cy="352500"/>
          </a:xfrm>
          <a:prstGeom prst="rect">
            <a:avLst/>
          </a:prstGeom>
          <a:noFill/>
          <a:ln>
            <a:noFill/>
          </a:ln>
        </p:spPr>
      </p:pic>
      <p:cxnSp>
        <p:nvCxnSpPr>
          <p:cNvPr id="864" name="Google Shape;864;p55"/>
          <p:cNvCxnSpPr/>
          <p:nvPr/>
        </p:nvCxnSpPr>
        <p:spPr>
          <a:xfrm rot="10800000">
            <a:off x="567600" y="3303438"/>
            <a:ext cx="2540700" cy="471600"/>
          </a:xfrm>
          <a:prstGeom prst="bentConnector3">
            <a:avLst>
              <a:gd fmla="val 9641" name="adj1"/>
            </a:avLst>
          </a:prstGeom>
          <a:noFill/>
          <a:ln cap="flat" cmpd="sng" w="19050">
            <a:solidFill>
              <a:srgbClr val="B8A1CF"/>
            </a:solidFill>
            <a:prstDash val="solid"/>
            <a:round/>
            <a:headEnd len="med" w="med" type="oval"/>
            <a:tailEnd len="med" w="med" type="none"/>
          </a:ln>
        </p:spPr>
      </p:cxnSp>
      <p:cxnSp>
        <p:nvCxnSpPr>
          <p:cNvPr id="865" name="Google Shape;865;p55"/>
          <p:cNvCxnSpPr/>
          <p:nvPr/>
        </p:nvCxnSpPr>
        <p:spPr>
          <a:xfrm flipH="1" rot="10800000">
            <a:off x="3541150" y="2884650"/>
            <a:ext cx="2691900" cy="1185900"/>
          </a:xfrm>
          <a:prstGeom prst="bentConnector3">
            <a:avLst>
              <a:gd fmla="val 10272" name="adj1"/>
            </a:avLst>
          </a:prstGeom>
          <a:noFill/>
          <a:ln cap="flat" cmpd="sng" w="9525">
            <a:solidFill>
              <a:srgbClr val="612491"/>
            </a:solidFill>
            <a:prstDash val="solid"/>
            <a:round/>
            <a:headEnd len="med" w="med" type="oval"/>
            <a:tailEnd len="med" w="med" type="none"/>
          </a:ln>
        </p:spPr>
      </p:cxnSp>
      <p:cxnSp>
        <p:nvCxnSpPr>
          <p:cNvPr id="866" name="Google Shape;866;p55"/>
          <p:cNvCxnSpPr/>
          <p:nvPr/>
        </p:nvCxnSpPr>
        <p:spPr>
          <a:xfrm rot="5400000">
            <a:off x="2102275" y="5290225"/>
            <a:ext cx="1124400" cy="662700"/>
          </a:xfrm>
          <a:prstGeom prst="bentConnector3">
            <a:avLst>
              <a:gd fmla="val 15904" name="adj1"/>
            </a:avLst>
          </a:prstGeom>
          <a:noFill/>
          <a:ln cap="flat" cmpd="sng" w="9525">
            <a:solidFill>
              <a:srgbClr val="1D7293"/>
            </a:solidFill>
            <a:prstDash val="solid"/>
            <a:round/>
            <a:headEnd len="med" w="med" type="oval"/>
            <a:tailEnd len="med" w="med" type="none"/>
          </a:ln>
        </p:spPr>
      </p:cxnSp>
      <p:sp>
        <p:nvSpPr>
          <p:cNvPr id="867" name="Google Shape;867;p55"/>
          <p:cNvSpPr txBox="1"/>
          <p:nvPr/>
        </p:nvSpPr>
        <p:spPr>
          <a:xfrm>
            <a:off x="782975" y="5386000"/>
            <a:ext cx="1512000" cy="3174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fr-FR" sz="1100">
                <a:solidFill>
                  <a:schemeClr val="lt2"/>
                </a:solidFill>
                <a:latin typeface="Montserrat SemiBold"/>
                <a:ea typeface="Montserrat SemiBold"/>
                <a:cs typeface="Montserrat SemiBold"/>
                <a:sym typeface="Montserrat SemiBold"/>
              </a:rPr>
              <a:t>Information au niveau des tables et variables</a:t>
            </a:r>
            <a:endParaRPr sz="1100">
              <a:solidFill>
                <a:schemeClr val="lt2"/>
              </a:solidFill>
              <a:latin typeface="Montserrat SemiBold"/>
              <a:ea typeface="Montserrat SemiBold"/>
              <a:cs typeface="Montserrat SemiBold"/>
              <a:sym typeface="Montserrat SemiBold"/>
            </a:endParaRPr>
          </a:p>
        </p:txBody>
      </p:sp>
      <p:sp>
        <p:nvSpPr>
          <p:cNvPr id="868" name="Google Shape;868;p55"/>
          <p:cNvSpPr txBox="1"/>
          <p:nvPr/>
        </p:nvSpPr>
        <p:spPr>
          <a:xfrm>
            <a:off x="480300" y="3007775"/>
            <a:ext cx="1703100" cy="31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FR" sz="1100">
                <a:solidFill>
                  <a:schemeClr val="lt2"/>
                </a:solidFill>
                <a:latin typeface="Montserrat SemiBold"/>
                <a:ea typeface="Montserrat SemiBold"/>
                <a:cs typeface="Montserrat SemiBold"/>
                <a:sym typeface="Montserrat SemiBold"/>
              </a:rPr>
              <a:t>Moteur de recherche</a:t>
            </a:r>
            <a:endParaRPr sz="1100">
              <a:solidFill>
                <a:schemeClr val="lt2"/>
              </a:solidFill>
              <a:latin typeface="Montserrat SemiBold"/>
              <a:ea typeface="Montserrat SemiBold"/>
              <a:cs typeface="Montserrat SemiBold"/>
              <a:sym typeface="Montserrat SemiBold"/>
            </a:endParaRPr>
          </a:p>
        </p:txBody>
      </p:sp>
      <p:sp>
        <p:nvSpPr>
          <p:cNvPr id="869" name="Google Shape;869;p55"/>
          <p:cNvSpPr txBox="1"/>
          <p:nvPr/>
        </p:nvSpPr>
        <p:spPr>
          <a:xfrm>
            <a:off x="3752850" y="2585475"/>
            <a:ext cx="2596500" cy="31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FR" sz="1100">
                <a:solidFill>
                  <a:schemeClr val="lt2"/>
                </a:solidFill>
                <a:latin typeface="Montserrat SemiBold"/>
                <a:ea typeface="Montserrat SemiBold"/>
                <a:cs typeface="Montserrat SemiBold"/>
                <a:sym typeface="Montserrat SemiBold"/>
              </a:rPr>
              <a:t>Information au niveau des bases</a:t>
            </a:r>
            <a:endParaRPr sz="1100">
              <a:solidFill>
                <a:schemeClr val="lt2"/>
              </a:solidFill>
              <a:latin typeface="Montserrat SemiBold"/>
              <a:ea typeface="Montserrat SemiBold"/>
              <a:cs typeface="Montserrat SemiBold"/>
              <a:sym typeface="Montserrat SemiBold"/>
            </a:endParaRPr>
          </a:p>
        </p:txBody>
      </p:sp>
      <p:pic>
        <p:nvPicPr>
          <p:cNvPr id="870" name="Google Shape;870;p55"/>
          <p:cNvPicPr preferRelativeResize="0"/>
          <p:nvPr/>
        </p:nvPicPr>
        <p:blipFill>
          <a:blip r:embed="rId7">
            <a:alphaModFix/>
          </a:blip>
          <a:stretch>
            <a:fillRect/>
          </a:stretch>
        </p:blipFill>
        <p:spPr>
          <a:xfrm>
            <a:off x="6768875" y="5016125"/>
            <a:ext cx="216026" cy="216026"/>
          </a:xfrm>
          <a:prstGeom prst="rect">
            <a:avLst/>
          </a:prstGeom>
          <a:noFill/>
          <a:ln>
            <a:noFill/>
          </a:ln>
        </p:spPr>
      </p:pic>
      <p:pic>
        <p:nvPicPr>
          <p:cNvPr id="871" name="Google Shape;871;p55"/>
          <p:cNvPicPr preferRelativeResize="0"/>
          <p:nvPr/>
        </p:nvPicPr>
        <p:blipFill>
          <a:blip r:embed="rId7">
            <a:alphaModFix/>
          </a:blip>
          <a:stretch>
            <a:fillRect/>
          </a:stretch>
        </p:blipFill>
        <p:spPr>
          <a:xfrm>
            <a:off x="6768875" y="5453375"/>
            <a:ext cx="216026" cy="216026"/>
          </a:xfrm>
          <a:prstGeom prst="rect">
            <a:avLst/>
          </a:prstGeom>
          <a:noFill/>
          <a:ln>
            <a:noFill/>
          </a:ln>
        </p:spPr>
      </p:pic>
      <p:pic>
        <p:nvPicPr>
          <p:cNvPr id="872" name="Google Shape;872;p55"/>
          <p:cNvPicPr preferRelativeResize="0"/>
          <p:nvPr/>
        </p:nvPicPr>
        <p:blipFill>
          <a:blip r:embed="rId7">
            <a:alphaModFix/>
          </a:blip>
          <a:stretch>
            <a:fillRect/>
          </a:stretch>
        </p:blipFill>
        <p:spPr>
          <a:xfrm>
            <a:off x="6768875" y="4711325"/>
            <a:ext cx="216026" cy="216026"/>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7" name="Shape 877"/>
        <p:cNvGrpSpPr/>
        <p:nvPr/>
      </p:nvGrpSpPr>
      <p:grpSpPr>
        <a:xfrm>
          <a:off x="0" y="0"/>
          <a:ext cx="0" cy="0"/>
          <a:chOff x="0" y="0"/>
          <a:chExt cx="0" cy="0"/>
        </a:xfrm>
      </p:grpSpPr>
      <p:sp>
        <p:nvSpPr>
          <p:cNvPr id="878" name="Google Shape;878;p56"/>
          <p:cNvSpPr/>
          <p:nvPr/>
        </p:nvSpPr>
        <p:spPr>
          <a:xfrm>
            <a:off x="3618600" y="2604175"/>
            <a:ext cx="1411800" cy="1428300"/>
          </a:xfrm>
          <a:prstGeom prst="ellipse">
            <a:avLst/>
          </a:prstGeom>
          <a:solidFill>
            <a:srgbClr val="F7F4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9" name="Google Shape;879;p56"/>
          <p:cNvSpPr/>
          <p:nvPr/>
        </p:nvSpPr>
        <p:spPr>
          <a:xfrm>
            <a:off x="2745275" y="2580075"/>
            <a:ext cx="3327600" cy="1257000"/>
          </a:xfrm>
          <a:prstGeom prst="roundRect">
            <a:avLst>
              <a:gd fmla="val 16667" name="adj"/>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1300"/>
              <a:buFont typeface="Arial"/>
              <a:buNone/>
            </a:pPr>
            <a:r>
              <a:rPr lang="fr-FR" sz="1100">
                <a:solidFill>
                  <a:srgbClr val="2B2F4D"/>
                </a:solidFill>
                <a:latin typeface="Montserrat"/>
                <a:ea typeface="Montserrat"/>
                <a:cs typeface="Montserrat"/>
                <a:sym typeface="Montserrat"/>
              </a:rPr>
              <a:t>Le modèle commun peut définir des</a:t>
            </a:r>
            <a:r>
              <a:rPr lang="fr-FR" sz="1100">
                <a:solidFill>
                  <a:schemeClr val="lt2"/>
                </a:solidFill>
                <a:highlight>
                  <a:srgbClr val="F0EDF3"/>
                </a:highlight>
                <a:latin typeface="Montserrat SemiBold"/>
                <a:ea typeface="Montserrat SemiBold"/>
                <a:cs typeface="Montserrat SemiBold"/>
                <a:sym typeface="Montserrat SemiBold"/>
              </a:rPr>
              <a:t> nomenclatures communes</a:t>
            </a:r>
            <a:r>
              <a:rPr lang="fr-FR" sz="1100">
                <a:solidFill>
                  <a:srgbClr val="2B2F4D"/>
                </a:solidFill>
                <a:latin typeface="Montserrat"/>
                <a:ea typeface="Montserrat"/>
                <a:cs typeface="Montserrat"/>
                <a:sym typeface="Montserrat"/>
              </a:rPr>
              <a:t>, </a:t>
            </a:r>
            <a:r>
              <a:rPr lang="fr-FR" sz="1100">
                <a:solidFill>
                  <a:srgbClr val="2B2F4D"/>
                </a:solidFill>
                <a:latin typeface="Montserrat"/>
                <a:ea typeface="Montserrat"/>
                <a:cs typeface="Montserrat"/>
                <a:sym typeface="Montserrat"/>
              </a:rPr>
              <a:t>i.e. une liste des codes utilisables dans chaque cellule de données et leur signification.</a:t>
            </a:r>
            <a:br>
              <a:rPr lang="fr-FR" sz="1100">
                <a:solidFill>
                  <a:srgbClr val="2B2F4D"/>
                </a:solidFill>
                <a:latin typeface="Montserrat"/>
                <a:ea typeface="Montserrat"/>
                <a:cs typeface="Montserrat"/>
                <a:sym typeface="Montserrat"/>
              </a:rPr>
            </a:br>
            <a:endParaRPr sz="500">
              <a:solidFill>
                <a:srgbClr val="2B2F4D"/>
              </a:solidFill>
              <a:latin typeface="Montserrat"/>
              <a:ea typeface="Montserrat"/>
              <a:cs typeface="Montserrat"/>
              <a:sym typeface="Montserrat"/>
            </a:endParaRPr>
          </a:p>
          <a:p>
            <a:pPr indent="0" lvl="0" marL="0" marR="0" rtl="0" algn="just">
              <a:lnSpc>
                <a:spcPct val="100000"/>
              </a:lnSpc>
              <a:spcBef>
                <a:spcPts val="0"/>
              </a:spcBef>
              <a:spcAft>
                <a:spcPts val="0"/>
              </a:spcAft>
              <a:buClr>
                <a:srgbClr val="000000"/>
              </a:buClr>
              <a:buSzPts val="1300"/>
              <a:buFont typeface="Arial"/>
              <a:buNone/>
            </a:pPr>
            <a:r>
              <a:rPr lang="fr-FR" sz="1100">
                <a:solidFill>
                  <a:srgbClr val="2B2F4D"/>
                </a:solidFill>
                <a:latin typeface="Montserrat"/>
                <a:ea typeface="Montserrat"/>
                <a:cs typeface="Montserrat"/>
                <a:sym typeface="Montserrat"/>
              </a:rPr>
              <a:t>Pou</a:t>
            </a:r>
            <a:r>
              <a:rPr lang="fr-FR" sz="1100">
                <a:solidFill>
                  <a:schemeClr val="lt2"/>
                </a:solidFill>
                <a:latin typeface="Montserrat"/>
                <a:ea typeface="Montserrat"/>
                <a:cs typeface="Montserrat"/>
                <a:sym typeface="Montserrat"/>
              </a:rPr>
              <a:t>r</a:t>
            </a:r>
            <a:r>
              <a:rPr lang="fr-FR" sz="1100">
                <a:solidFill>
                  <a:schemeClr val="lt2"/>
                </a:solidFill>
                <a:latin typeface="Montserrat SemiBold"/>
                <a:ea typeface="Montserrat SemiBold"/>
                <a:cs typeface="Montserrat SemiBold"/>
                <a:sym typeface="Montserrat SemiBold"/>
              </a:rPr>
              <a:t> chaque type de données</a:t>
            </a:r>
            <a:r>
              <a:rPr lang="fr-FR" sz="1100">
                <a:solidFill>
                  <a:srgbClr val="2B2F4D"/>
                </a:solidFill>
                <a:latin typeface="Montserrat"/>
                <a:ea typeface="Montserrat"/>
                <a:cs typeface="Montserrat"/>
                <a:sym typeface="Montserrat"/>
              </a:rPr>
              <a:t>, la </a:t>
            </a:r>
            <a:r>
              <a:rPr lang="fr-FR" sz="1100">
                <a:solidFill>
                  <a:schemeClr val="lt2"/>
                </a:solidFill>
                <a:latin typeface="Montserrat SemiBold"/>
                <a:ea typeface="Montserrat SemiBold"/>
                <a:cs typeface="Montserrat SemiBold"/>
                <a:sym typeface="Montserrat SemiBold"/>
              </a:rPr>
              <a:t>même nomenclature</a:t>
            </a:r>
            <a:r>
              <a:rPr lang="fr-FR" sz="1100">
                <a:solidFill>
                  <a:srgbClr val="2B2F4D"/>
                </a:solidFill>
                <a:latin typeface="Montserrat"/>
                <a:ea typeface="Montserrat"/>
                <a:cs typeface="Montserrat"/>
                <a:sym typeface="Montserrat"/>
              </a:rPr>
              <a:t> doit être utilisée pour</a:t>
            </a:r>
            <a:r>
              <a:rPr lang="fr-FR" sz="1100">
                <a:solidFill>
                  <a:schemeClr val="lt2"/>
                </a:solidFill>
                <a:latin typeface="Montserrat SemiBold"/>
                <a:ea typeface="Montserrat SemiBold"/>
                <a:cs typeface="Montserrat SemiBold"/>
                <a:sym typeface="Montserrat SemiBold"/>
              </a:rPr>
              <a:t> tout l’entrepôt.</a:t>
            </a:r>
            <a:endParaRPr sz="1100">
              <a:solidFill>
                <a:srgbClr val="2B2F4D"/>
              </a:solidFill>
              <a:latin typeface="Montserrat"/>
              <a:ea typeface="Montserrat"/>
              <a:cs typeface="Montserrat"/>
              <a:sym typeface="Montserrat"/>
            </a:endParaRPr>
          </a:p>
        </p:txBody>
      </p:sp>
      <p:sp>
        <p:nvSpPr>
          <p:cNvPr id="880" name="Google Shape;880;p56"/>
          <p:cNvSpPr txBox="1"/>
          <p:nvPr>
            <p:ph idx="12" type="sldNum"/>
          </p:nvPr>
        </p:nvSpPr>
        <p:spPr>
          <a:xfrm>
            <a:off x="10838688" y="6356351"/>
            <a:ext cx="515100" cy="365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Clr>
                <a:srgbClr val="000000"/>
              </a:buClr>
              <a:buSzPts val="1200"/>
              <a:buFont typeface="Arial"/>
              <a:buNone/>
            </a:pPr>
            <a:fld id="{00000000-1234-1234-1234-123412341234}" type="slidenum">
              <a:rPr lang="fr-FR"/>
              <a:t>‹#›</a:t>
            </a:fld>
            <a:endParaRPr/>
          </a:p>
        </p:txBody>
      </p:sp>
      <p:sp>
        <p:nvSpPr>
          <p:cNvPr id="881" name="Google Shape;881;p56"/>
          <p:cNvSpPr/>
          <p:nvPr/>
        </p:nvSpPr>
        <p:spPr>
          <a:xfrm>
            <a:off x="6633100" y="4973675"/>
            <a:ext cx="4797000" cy="1428300"/>
          </a:xfrm>
          <a:prstGeom prst="roundRect">
            <a:avLst>
              <a:gd fmla="val 3662" name="adj"/>
            </a:avLst>
          </a:prstGeom>
          <a:solidFill>
            <a:srgbClr val="FFFFFF"/>
          </a:solidFill>
          <a:ln cap="flat" cmpd="sng" w="19050">
            <a:solidFill>
              <a:srgbClr val="612491"/>
            </a:solidFill>
            <a:prstDash val="solid"/>
            <a:round/>
            <a:headEnd len="sm" w="sm" type="none"/>
            <a:tailEnd len="sm" w="sm" type="none"/>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612491"/>
              </a:solidFill>
              <a:latin typeface="Montserrat"/>
              <a:ea typeface="Montserrat"/>
              <a:cs typeface="Montserrat"/>
              <a:sym typeface="Montserrat"/>
            </a:endParaRPr>
          </a:p>
        </p:txBody>
      </p:sp>
      <p:sp>
        <p:nvSpPr>
          <p:cNvPr id="882" name="Google Shape;882;p56"/>
          <p:cNvSpPr txBox="1"/>
          <p:nvPr/>
        </p:nvSpPr>
        <p:spPr>
          <a:xfrm>
            <a:off x="7136875" y="5081675"/>
            <a:ext cx="4231200" cy="828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FR" sz="1100">
                <a:latin typeface="Montserrat Medium"/>
                <a:ea typeface="Montserrat Medium"/>
                <a:cs typeface="Montserrat Medium"/>
                <a:sym typeface="Montserrat Medium"/>
              </a:rPr>
              <a:t>Session collective “Introduction au format OMOP”</a:t>
            </a:r>
            <a:endParaRPr sz="1100">
              <a:latin typeface="Montserrat Medium"/>
              <a:ea typeface="Montserrat Medium"/>
              <a:cs typeface="Montserrat Medium"/>
              <a:sym typeface="Montserrat Medium"/>
            </a:endParaRPr>
          </a:p>
          <a:p>
            <a:pPr indent="0" lvl="0" marL="0" rtl="0" algn="l">
              <a:spcBef>
                <a:spcPts val="0"/>
              </a:spcBef>
              <a:spcAft>
                <a:spcPts val="0"/>
              </a:spcAft>
              <a:buNone/>
            </a:pPr>
            <a:r>
              <a:t/>
            </a:r>
            <a:endParaRPr sz="1100">
              <a:latin typeface="Montserrat Medium"/>
              <a:ea typeface="Montserrat Medium"/>
              <a:cs typeface="Montserrat Medium"/>
              <a:sym typeface="Montserrat Medium"/>
            </a:endParaRPr>
          </a:p>
          <a:p>
            <a:pPr indent="0" lvl="0" marL="0" rtl="0" algn="l">
              <a:spcBef>
                <a:spcPts val="0"/>
              </a:spcBef>
              <a:spcAft>
                <a:spcPts val="0"/>
              </a:spcAft>
              <a:buNone/>
            </a:pPr>
            <a:r>
              <a:rPr lang="fr-FR" sz="1100">
                <a:latin typeface="Montserrat Medium"/>
                <a:ea typeface="Montserrat Medium"/>
                <a:cs typeface="Montserrat Medium"/>
                <a:sym typeface="Montserrat Medium"/>
              </a:rPr>
              <a:t>Formation OMOP-CDM</a:t>
            </a:r>
            <a:endParaRPr sz="1100">
              <a:latin typeface="Montserrat Medium"/>
              <a:ea typeface="Montserrat Medium"/>
              <a:cs typeface="Montserrat Medium"/>
              <a:sym typeface="Montserrat Medium"/>
            </a:endParaRPr>
          </a:p>
          <a:p>
            <a:pPr indent="0" lvl="0" marL="0" rtl="0" algn="l">
              <a:spcBef>
                <a:spcPts val="0"/>
              </a:spcBef>
              <a:spcAft>
                <a:spcPts val="0"/>
              </a:spcAft>
              <a:buNone/>
            </a:pPr>
            <a:r>
              <a:t/>
            </a:r>
            <a:endParaRPr sz="1100">
              <a:latin typeface="Montserrat Medium"/>
              <a:ea typeface="Montserrat Medium"/>
              <a:cs typeface="Montserrat Medium"/>
              <a:sym typeface="Montserrat Medium"/>
            </a:endParaRPr>
          </a:p>
          <a:p>
            <a:pPr indent="0" lvl="0" marL="0" rtl="0" algn="l">
              <a:spcBef>
                <a:spcPts val="0"/>
              </a:spcBef>
              <a:spcAft>
                <a:spcPts val="0"/>
              </a:spcAft>
              <a:buNone/>
            </a:pPr>
            <a:r>
              <a:rPr lang="fr-FR" sz="1100">
                <a:latin typeface="Montserrat Medium"/>
                <a:ea typeface="Montserrat Medium"/>
                <a:cs typeface="Montserrat Medium"/>
                <a:sym typeface="Montserrat Medium"/>
              </a:rPr>
              <a:t>Livrables du GT “Standardisation et interopérabilité du socle commun”</a:t>
            </a:r>
            <a:endParaRPr sz="1100">
              <a:latin typeface="Montserrat Medium"/>
              <a:ea typeface="Montserrat Medium"/>
              <a:cs typeface="Montserrat Medium"/>
              <a:sym typeface="Montserrat Medium"/>
            </a:endParaRPr>
          </a:p>
          <a:p>
            <a:pPr indent="0" lvl="0" marL="0" rtl="0" algn="l">
              <a:spcBef>
                <a:spcPts val="0"/>
              </a:spcBef>
              <a:spcAft>
                <a:spcPts val="0"/>
              </a:spcAft>
              <a:buNone/>
            </a:pPr>
            <a:r>
              <a:t/>
            </a:r>
            <a:endParaRPr sz="1100">
              <a:latin typeface="Montserrat Medium"/>
              <a:ea typeface="Montserrat Medium"/>
              <a:cs typeface="Montserrat Medium"/>
              <a:sym typeface="Montserrat Medium"/>
            </a:endParaRPr>
          </a:p>
          <a:p>
            <a:pPr indent="0" lvl="0" marL="0" rtl="0" algn="l">
              <a:spcBef>
                <a:spcPts val="0"/>
              </a:spcBef>
              <a:spcAft>
                <a:spcPts val="0"/>
              </a:spcAft>
              <a:buNone/>
            </a:pPr>
            <a:r>
              <a:t/>
            </a:r>
            <a:endParaRPr sz="1100">
              <a:latin typeface="Montserrat Medium"/>
              <a:ea typeface="Montserrat Medium"/>
              <a:cs typeface="Montserrat Medium"/>
              <a:sym typeface="Montserrat Medium"/>
            </a:endParaRPr>
          </a:p>
        </p:txBody>
      </p:sp>
      <p:sp>
        <p:nvSpPr>
          <p:cNvPr id="883" name="Google Shape;883;p56"/>
          <p:cNvSpPr/>
          <p:nvPr/>
        </p:nvSpPr>
        <p:spPr>
          <a:xfrm>
            <a:off x="6633100" y="2985000"/>
            <a:ext cx="4797000" cy="1813800"/>
          </a:xfrm>
          <a:prstGeom prst="roundRect">
            <a:avLst>
              <a:gd fmla="val 1929" name="adj"/>
            </a:avLst>
          </a:prstGeom>
          <a:solidFill>
            <a:srgbClr val="F0EDF3"/>
          </a:solidFill>
          <a:ln cap="flat" cmpd="sng" w="19050">
            <a:solidFill>
              <a:srgbClr val="612491"/>
            </a:solidFill>
            <a:prstDash val="solid"/>
            <a:round/>
            <a:headEnd len="sm" w="sm" type="none"/>
            <a:tailEnd len="sm" w="sm" type="none"/>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200"/>
              <a:buFont typeface="Arial"/>
              <a:buNone/>
            </a:pPr>
            <a:r>
              <a:t/>
            </a:r>
            <a:endParaRPr sz="1000">
              <a:latin typeface="Montserrat"/>
              <a:ea typeface="Montserrat"/>
              <a:cs typeface="Montserrat"/>
              <a:sym typeface="Montserrat"/>
            </a:endParaRPr>
          </a:p>
        </p:txBody>
      </p:sp>
      <p:sp>
        <p:nvSpPr>
          <p:cNvPr id="884" name="Google Shape;884;p56"/>
          <p:cNvSpPr txBox="1"/>
          <p:nvPr/>
        </p:nvSpPr>
        <p:spPr>
          <a:xfrm>
            <a:off x="7516600" y="2797425"/>
            <a:ext cx="3030000" cy="403200"/>
          </a:xfrm>
          <a:prstGeom prst="rect">
            <a:avLst/>
          </a:prstGeom>
          <a:solidFill>
            <a:schemeClr val="lt1"/>
          </a:solidFill>
          <a:ln cap="flat" cmpd="sng" w="19050">
            <a:solidFill>
              <a:schemeClr val="lt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fr-FR" sz="1300">
                <a:solidFill>
                  <a:schemeClr val="lt2"/>
                </a:solidFill>
                <a:latin typeface="Montserrat"/>
                <a:ea typeface="Montserrat"/>
                <a:cs typeface="Montserrat"/>
                <a:sym typeface="Montserrat"/>
              </a:rPr>
              <a:t>Les tâches que je dois accomplir</a:t>
            </a:r>
            <a:endParaRPr b="1" sz="1300">
              <a:solidFill>
                <a:schemeClr val="lt2"/>
              </a:solidFill>
              <a:latin typeface="Montserrat"/>
              <a:ea typeface="Montserrat"/>
              <a:cs typeface="Montserrat"/>
              <a:sym typeface="Montserrat"/>
            </a:endParaRPr>
          </a:p>
        </p:txBody>
      </p:sp>
      <p:sp>
        <p:nvSpPr>
          <p:cNvPr id="885" name="Google Shape;885;p56"/>
          <p:cNvSpPr txBox="1"/>
          <p:nvPr/>
        </p:nvSpPr>
        <p:spPr>
          <a:xfrm>
            <a:off x="6693100" y="3289975"/>
            <a:ext cx="4594500" cy="1135200"/>
          </a:xfrm>
          <a:prstGeom prst="rect">
            <a:avLst/>
          </a:prstGeom>
          <a:noFill/>
          <a:ln>
            <a:noFill/>
          </a:ln>
        </p:spPr>
        <p:txBody>
          <a:bodyPr anchorCtr="0" anchor="t" bIns="91425" lIns="91425" spcFirstLastPara="1" rIns="91425" wrap="square" tIns="91425">
            <a:noAutofit/>
          </a:bodyPr>
          <a:lstStyle/>
          <a:p>
            <a:pPr indent="-292100" lvl="0" marL="457200" rtl="0" algn="l">
              <a:spcBef>
                <a:spcPts val="500"/>
              </a:spcBef>
              <a:spcAft>
                <a:spcPts val="0"/>
              </a:spcAft>
              <a:buSzPts val="1000"/>
              <a:buFont typeface="Montserrat"/>
              <a:buChar char="●"/>
            </a:pPr>
            <a:r>
              <a:rPr lang="fr-FR" sz="1000">
                <a:latin typeface="Montserrat"/>
                <a:ea typeface="Montserrat"/>
                <a:cs typeface="Montserrat"/>
                <a:sym typeface="Montserrat"/>
              </a:rPr>
              <a:t>Choisir un modèle standard de données pour mon EDS.</a:t>
            </a:r>
            <a:endParaRPr sz="1000">
              <a:latin typeface="Montserrat"/>
              <a:ea typeface="Montserrat"/>
              <a:cs typeface="Montserrat"/>
              <a:sym typeface="Montserrat"/>
            </a:endParaRPr>
          </a:p>
          <a:p>
            <a:pPr indent="-292100" lvl="0" marL="457200" rtl="0" algn="l">
              <a:spcBef>
                <a:spcPts val="500"/>
              </a:spcBef>
              <a:spcAft>
                <a:spcPts val="0"/>
              </a:spcAft>
              <a:buSzPts val="1000"/>
              <a:buFont typeface="Montserrat"/>
              <a:buChar char="●"/>
            </a:pPr>
            <a:r>
              <a:rPr lang="fr-FR" sz="1000">
                <a:latin typeface="Montserrat"/>
                <a:ea typeface="Montserrat"/>
                <a:cs typeface="Montserrat"/>
                <a:sym typeface="Montserrat"/>
              </a:rPr>
              <a:t>Définir les processus qui seront mis en place afin de standardiser et mettre en qualité les données de l’EDS. </a:t>
            </a:r>
            <a:endParaRPr sz="1000">
              <a:latin typeface="Montserrat"/>
              <a:ea typeface="Montserrat"/>
              <a:cs typeface="Montserrat"/>
              <a:sym typeface="Montserrat"/>
            </a:endParaRPr>
          </a:p>
          <a:p>
            <a:pPr indent="-292100" lvl="0" marL="457200" rtl="0" algn="l">
              <a:spcBef>
                <a:spcPts val="500"/>
              </a:spcBef>
              <a:spcAft>
                <a:spcPts val="0"/>
              </a:spcAft>
              <a:buSzPts val="1000"/>
              <a:buFont typeface="Montserrat"/>
              <a:buChar char="●"/>
            </a:pPr>
            <a:r>
              <a:rPr lang="fr-FR" sz="1000">
                <a:latin typeface="Montserrat"/>
                <a:ea typeface="Montserrat"/>
                <a:cs typeface="Montserrat"/>
                <a:sym typeface="Montserrat"/>
              </a:rPr>
              <a:t>Mettre en oeuvre des mesures afin d’assurer l’interopérabilité de ces données avec d’autres sources (e</a:t>
            </a:r>
            <a:r>
              <a:rPr lang="fr-FR" sz="1000">
                <a:latin typeface="Montserrat"/>
                <a:ea typeface="Montserrat"/>
                <a:cs typeface="Montserrat"/>
                <a:sym typeface="Montserrat"/>
              </a:rPr>
              <a:t>t notamment la base principale du SNDS en vue d’un appariement si cela est l’objectif de mon EDS).</a:t>
            </a:r>
            <a:endParaRPr sz="1000">
              <a:latin typeface="Montserrat"/>
              <a:ea typeface="Montserrat"/>
              <a:cs typeface="Montserrat"/>
              <a:sym typeface="Montserrat"/>
            </a:endParaRPr>
          </a:p>
        </p:txBody>
      </p:sp>
      <p:sp>
        <p:nvSpPr>
          <p:cNvPr id="886" name="Google Shape;886;p56"/>
          <p:cNvSpPr txBox="1"/>
          <p:nvPr>
            <p:ph type="title"/>
          </p:nvPr>
        </p:nvSpPr>
        <p:spPr>
          <a:xfrm>
            <a:off x="838200" y="365125"/>
            <a:ext cx="10515600" cy="4716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fr-FR" sz="2500"/>
              <a:t>Le choix d’un modèle standards de données pour assurer l’interopérabilité de mes </a:t>
            </a:r>
            <a:r>
              <a:rPr lang="fr-FR" sz="2500"/>
              <a:t>données</a:t>
            </a:r>
            <a:endParaRPr sz="2500"/>
          </a:p>
        </p:txBody>
      </p:sp>
      <p:pic>
        <p:nvPicPr>
          <p:cNvPr id="887" name="Google Shape;887;p56"/>
          <p:cNvPicPr preferRelativeResize="0"/>
          <p:nvPr/>
        </p:nvPicPr>
        <p:blipFill>
          <a:blip r:embed="rId3">
            <a:alphaModFix/>
          </a:blip>
          <a:stretch>
            <a:fillRect/>
          </a:stretch>
        </p:blipFill>
        <p:spPr>
          <a:xfrm>
            <a:off x="6845075" y="5158962"/>
            <a:ext cx="216026" cy="216026"/>
          </a:xfrm>
          <a:prstGeom prst="rect">
            <a:avLst/>
          </a:prstGeom>
          <a:noFill/>
          <a:ln>
            <a:noFill/>
          </a:ln>
        </p:spPr>
      </p:pic>
      <p:sp>
        <p:nvSpPr>
          <p:cNvPr id="888" name="Google Shape;888;p56"/>
          <p:cNvSpPr txBox="1"/>
          <p:nvPr/>
        </p:nvSpPr>
        <p:spPr>
          <a:xfrm>
            <a:off x="6414050" y="1165463"/>
            <a:ext cx="5365500" cy="133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FR" sz="1300">
                <a:solidFill>
                  <a:schemeClr val="lt2"/>
                </a:solidFill>
                <a:latin typeface="Montserrat SemiBold"/>
                <a:ea typeface="Montserrat SemiBold"/>
                <a:cs typeface="Montserrat SemiBold"/>
                <a:sym typeface="Montserrat SemiBold"/>
              </a:rPr>
              <a:t>Lancement d’un GT Standardisation et interopérabilité</a:t>
            </a:r>
            <a:endParaRPr sz="1300">
              <a:solidFill>
                <a:schemeClr val="lt2"/>
              </a:solidFill>
              <a:latin typeface="Montserrat SemiBold"/>
              <a:ea typeface="Montserrat SemiBold"/>
              <a:cs typeface="Montserrat SemiBold"/>
              <a:sym typeface="Montserrat SemiBold"/>
            </a:endParaRPr>
          </a:p>
          <a:p>
            <a:pPr indent="0" lvl="0" marL="0" rtl="0" algn="l">
              <a:spcBef>
                <a:spcPts val="0"/>
              </a:spcBef>
              <a:spcAft>
                <a:spcPts val="0"/>
              </a:spcAft>
              <a:buNone/>
            </a:pPr>
            <a:r>
              <a:rPr lang="fr-FR" sz="1300">
                <a:solidFill>
                  <a:schemeClr val="lt2"/>
                </a:solidFill>
                <a:latin typeface="Montserrat SemiBold"/>
                <a:ea typeface="Montserrat SemiBold"/>
                <a:cs typeface="Montserrat SemiBold"/>
                <a:sym typeface="Montserrat SemiBold"/>
              </a:rPr>
              <a:t>du socle commun fin 2023 dans le cadre du comité stratégique des données de santé</a:t>
            </a:r>
            <a:br>
              <a:rPr lang="fr-FR" sz="800">
                <a:solidFill>
                  <a:schemeClr val="lt2"/>
                </a:solidFill>
                <a:latin typeface="Montserrat SemiBold"/>
                <a:ea typeface="Montserrat SemiBold"/>
                <a:cs typeface="Montserrat SemiBold"/>
                <a:sym typeface="Montserrat SemiBold"/>
              </a:rPr>
            </a:br>
            <a:endParaRPr sz="600">
              <a:latin typeface="Montserrat"/>
              <a:ea typeface="Montserrat"/>
              <a:cs typeface="Montserrat"/>
              <a:sym typeface="Montserrat"/>
            </a:endParaRPr>
          </a:p>
          <a:p>
            <a:pPr indent="0" lvl="0" marL="0" rtl="0" algn="just">
              <a:spcBef>
                <a:spcPts val="0"/>
              </a:spcBef>
              <a:spcAft>
                <a:spcPts val="0"/>
              </a:spcAft>
              <a:buNone/>
            </a:pPr>
            <a:r>
              <a:rPr lang="fr-FR" sz="1100">
                <a:latin typeface="Montserrat"/>
                <a:ea typeface="Montserrat"/>
                <a:cs typeface="Montserrat"/>
                <a:sym typeface="Montserrat"/>
              </a:rPr>
              <a:t>Son </a:t>
            </a:r>
            <a:r>
              <a:rPr lang="fr-FR" sz="1100">
                <a:solidFill>
                  <a:schemeClr val="lt2"/>
                </a:solidFill>
                <a:latin typeface="Montserrat SemiBold"/>
                <a:ea typeface="Montserrat SemiBold"/>
                <a:cs typeface="Montserrat SemiBold"/>
                <a:sym typeface="Montserrat SemiBold"/>
              </a:rPr>
              <a:t>objectif</a:t>
            </a:r>
            <a:r>
              <a:rPr lang="fr-FR" sz="1100">
                <a:latin typeface="Montserrat"/>
                <a:ea typeface="Montserrat"/>
                <a:cs typeface="Montserrat"/>
                <a:sym typeface="Montserrat"/>
              </a:rPr>
              <a:t> est d’accompagner les acteurs dans l’implémentation du socle commun, notamment dans </a:t>
            </a:r>
            <a:r>
              <a:rPr lang="fr-FR" sz="1100">
                <a:solidFill>
                  <a:schemeClr val="lt2"/>
                </a:solidFill>
                <a:highlight>
                  <a:srgbClr val="F0EDF3"/>
                </a:highlight>
                <a:latin typeface="Montserrat SemiBold"/>
                <a:ea typeface="Montserrat SemiBold"/>
                <a:cs typeface="Montserrat SemiBold"/>
                <a:sym typeface="Montserrat SemiBold"/>
              </a:rPr>
              <a:t>l’identification des standards adaptés</a:t>
            </a:r>
            <a:r>
              <a:rPr lang="fr-FR" sz="1100">
                <a:latin typeface="Montserrat"/>
                <a:ea typeface="Montserrat"/>
                <a:cs typeface="Montserrat"/>
                <a:sym typeface="Montserrat"/>
              </a:rPr>
              <a:t>, des</a:t>
            </a:r>
            <a:r>
              <a:rPr lang="fr-FR" sz="1100">
                <a:solidFill>
                  <a:schemeClr val="lt2"/>
                </a:solidFill>
                <a:highlight>
                  <a:srgbClr val="F0EDF3"/>
                </a:highlight>
                <a:latin typeface="Montserrat SemiBold"/>
                <a:ea typeface="Montserrat SemiBold"/>
                <a:cs typeface="Montserrat SemiBold"/>
                <a:sym typeface="Montserrat SemiBold"/>
              </a:rPr>
              <a:t> modèles communs</a:t>
            </a:r>
            <a:r>
              <a:rPr lang="fr-FR" sz="1100">
                <a:latin typeface="Montserrat"/>
                <a:ea typeface="Montserrat"/>
                <a:cs typeface="Montserrat"/>
                <a:sym typeface="Montserrat"/>
              </a:rPr>
              <a:t> et des</a:t>
            </a:r>
            <a:r>
              <a:rPr lang="fr-FR" sz="1100">
                <a:solidFill>
                  <a:schemeClr val="lt2"/>
                </a:solidFill>
                <a:highlight>
                  <a:srgbClr val="F0EDF3"/>
                </a:highlight>
                <a:latin typeface="Montserrat SemiBold"/>
                <a:ea typeface="Montserrat SemiBold"/>
                <a:cs typeface="Montserrat SemiBold"/>
                <a:sym typeface="Montserrat SemiBold"/>
              </a:rPr>
              <a:t> bonnes pratiques de documentation</a:t>
            </a:r>
            <a:r>
              <a:rPr lang="fr-FR" sz="1100">
                <a:latin typeface="Montserrat"/>
                <a:ea typeface="Montserrat"/>
                <a:cs typeface="Montserrat"/>
                <a:sym typeface="Montserrat"/>
              </a:rPr>
              <a:t>. </a:t>
            </a:r>
            <a:br>
              <a:rPr lang="fr-FR" sz="1100">
                <a:latin typeface="Montserrat"/>
                <a:ea typeface="Montserrat"/>
                <a:cs typeface="Montserrat"/>
                <a:sym typeface="Montserrat"/>
              </a:rPr>
            </a:br>
            <a:r>
              <a:rPr lang="fr-FR" sz="1100">
                <a:latin typeface="Montserrat"/>
                <a:ea typeface="Montserrat"/>
                <a:cs typeface="Montserrat"/>
                <a:sym typeface="Montserrat"/>
              </a:rPr>
              <a:t>Le GT doit produire une </a:t>
            </a:r>
            <a:r>
              <a:rPr lang="fr-FR" sz="1100">
                <a:solidFill>
                  <a:schemeClr val="lt2"/>
                </a:solidFill>
                <a:latin typeface="Montserrat SemiBold"/>
                <a:ea typeface="Montserrat SemiBold"/>
                <a:cs typeface="Montserrat SemiBold"/>
                <a:sym typeface="Montserrat SemiBold"/>
              </a:rPr>
              <a:t>version technique du socle commun</a:t>
            </a:r>
            <a:r>
              <a:rPr lang="fr-FR" sz="1100">
                <a:latin typeface="Montserrat"/>
                <a:ea typeface="Montserrat"/>
                <a:cs typeface="Montserrat"/>
                <a:sym typeface="Montserrat"/>
              </a:rPr>
              <a:t>.  </a:t>
            </a:r>
            <a:endParaRPr sz="1100">
              <a:latin typeface="Montserrat"/>
              <a:ea typeface="Montserrat"/>
              <a:cs typeface="Montserrat"/>
              <a:sym typeface="Montserrat"/>
            </a:endParaRPr>
          </a:p>
        </p:txBody>
      </p:sp>
      <p:pic>
        <p:nvPicPr>
          <p:cNvPr id="889" name="Google Shape;889;p56"/>
          <p:cNvPicPr preferRelativeResize="0"/>
          <p:nvPr/>
        </p:nvPicPr>
        <p:blipFill>
          <a:blip r:embed="rId4">
            <a:alphaModFix/>
          </a:blip>
          <a:stretch>
            <a:fillRect/>
          </a:stretch>
        </p:blipFill>
        <p:spPr>
          <a:xfrm>
            <a:off x="6845075" y="5506900"/>
            <a:ext cx="216026" cy="216026"/>
          </a:xfrm>
          <a:prstGeom prst="rect">
            <a:avLst/>
          </a:prstGeom>
          <a:noFill/>
          <a:ln>
            <a:noFill/>
          </a:ln>
        </p:spPr>
      </p:pic>
      <p:sp>
        <p:nvSpPr>
          <p:cNvPr id="890" name="Google Shape;890;p56"/>
          <p:cNvSpPr/>
          <p:nvPr/>
        </p:nvSpPr>
        <p:spPr>
          <a:xfrm>
            <a:off x="980025" y="1313100"/>
            <a:ext cx="4552800" cy="1135200"/>
          </a:xfrm>
          <a:prstGeom prst="roundRect">
            <a:avLst>
              <a:gd fmla="val 16667" name="adj"/>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1300"/>
              <a:buFont typeface="Arial"/>
              <a:buNone/>
            </a:pPr>
            <a:r>
              <a:rPr lang="fr-FR" sz="1100">
                <a:solidFill>
                  <a:srgbClr val="2B2F4D"/>
                </a:solidFill>
                <a:latin typeface="Montserrat"/>
                <a:ea typeface="Montserrat"/>
                <a:cs typeface="Montserrat"/>
                <a:sym typeface="Montserrat"/>
              </a:rPr>
              <a:t>Un </a:t>
            </a:r>
            <a:r>
              <a:rPr lang="fr-FR" sz="1100">
                <a:solidFill>
                  <a:schemeClr val="lt2"/>
                </a:solidFill>
                <a:highlight>
                  <a:srgbClr val="F0EDF3"/>
                </a:highlight>
                <a:latin typeface="Montserrat SemiBold"/>
                <a:ea typeface="Montserrat SemiBold"/>
                <a:cs typeface="Montserrat SemiBold"/>
                <a:sym typeface="Montserrat SemiBold"/>
              </a:rPr>
              <a:t>modèle commun de données</a:t>
            </a:r>
            <a:r>
              <a:rPr lang="fr-FR" sz="1100">
                <a:solidFill>
                  <a:srgbClr val="2B2F4D"/>
                </a:solidFill>
                <a:latin typeface="Montserrat"/>
                <a:ea typeface="Montserrat"/>
                <a:cs typeface="Montserrat"/>
                <a:sym typeface="Montserrat"/>
              </a:rPr>
              <a:t> (ou modèle standard) a pour but la</a:t>
            </a:r>
            <a:r>
              <a:rPr lang="fr-FR" sz="1100">
                <a:solidFill>
                  <a:schemeClr val="lt2"/>
                </a:solidFill>
                <a:latin typeface="Montserrat SemiBold"/>
                <a:ea typeface="Montserrat SemiBold"/>
                <a:cs typeface="Montserrat SemiBold"/>
                <a:sym typeface="Montserrat SemiBold"/>
              </a:rPr>
              <a:t> standardisation de différentes sources de données dans un même format </a:t>
            </a:r>
            <a:r>
              <a:rPr lang="fr-FR" sz="1100">
                <a:solidFill>
                  <a:srgbClr val="2B2F4D"/>
                </a:solidFill>
                <a:latin typeface="Montserrat"/>
                <a:ea typeface="Montserrat"/>
                <a:cs typeface="Montserrat"/>
                <a:sym typeface="Montserrat"/>
              </a:rPr>
              <a:t>(schéma commun) permettant l</a:t>
            </a:r>
            <a:r>
              <a:rPr lang="fr-FR" sz="1100">
                <a:solidFill>
                  <a:schemeClr val="lt2"/>
                </a:solidFill>
                <a:latin typeface="Montserrat"/>
                <a:ea typeface="Montserrat"/>
                <a:cs typeface="Montserrat"/>
                <a:sym typeface="Montserrat"/>
              </a:rPr>
              <a:t>a</a:t>
            </a:r>
            <a:r>
              <a:rPr lang="fr-FR" sz="1100">
                <a:solidFill>
                  <a:schemeClr val="lt2"/>
                </a:solidFill>
                <a:latin typeface="Montserrat SemiBold"/>
                <a:ea typeface="Montserrat SemiBold"/>
                <a:cs typeface="Montserrat SemiBold"/>
                <a:sym typeface="Montserrat SemiBold"/>
              </a:rPr>
              <a:t> comparabilité des informations</a:t>
            </a:r>
            <a:r>
              <a:rPr lang="fr-FR" sz="1100">
                <a:solidFill>
                  <a:srgbClr val="2B2F4D"/>
                </a:solidFill>
                <a:latin typeface="Montserrat"/>
                <a:ea typeface="Montserrat"/>
                <a:cs typeface="Montserrat"/>
                <a:sym typeface="Montserrat"/>
              </a:rPr>
              <a:t>. </a:t>
            </a:r>
            <a:endParaRPr sz="1100">
              <a:solidFill>
                <a:srgbClr val="2B2F4D"/>
              </a:solidFill>
              <a:latin typeface="Montserrat"/>
              <a:ea typeface="Montserrat"/>
              <a:cs typeface="Montserrat"/>
              <a:sym typeface="Montserrat"/>
            </a:endParaRPr>
          </a:p>
          <a:p>
            <a:pPr indent="0" lvl="0" marL="0" marR="0" rtl="0" algn="just">
              <a:lnSpc>
                <a:spcPct val="100000"/>
              </a:lnSpc>
              <a:spcBef>
                <a:spcPts val="0"/>
              </a:spcBef>
              <a:spcAft>
                <a:spcPts val="0"/>
              </a:spcAft>
              <a:buClr>
                <a:srgbClr val="000000"/>
              </a:buClr>
              <a:buSzPts val="1300"/>
              <a:buFont typeface="Arial"/>
              <a:buNone/>
            </a:pPr>
            <a:r>
              <a:rPr lang="fr-FR" sz="1100">
                <a:solidFill>
                  <a:srgbClr val="2B2F4D"/>
                </a:solidFill>
                <a:latin typeface="Montserrat"/>
                <a:ea typeface="Montserrat"/>
                <a:cs typeface="Montserrat"/>
                <a:sym typeface="Montserrat"/>
              </a:rPr>
              <a:t>Parmi les modèles communs internationaux les plus utilisés, on retrouve I2B2, OMOP-CDM, Sentinel, PCORnet. (1)</a:t>
            </a:r>
            <a:endParaRPr sz="1100">
              <a:solidFill>
                <a:srgbClr val="2B2F4D"/>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300"/>
              <a:buFont typeface="Arial"/>
              <a:buNone/>
            </a:pPr>
            <a:r>
              <a:t/>
            </a:r>
            <a:endParaRPr sz="1100">
              <a:solidFill>
                <a:srgbClr val="2B2F4D"/>
              </a:solidFill>
              <a:latin typeface="Montserrat"/>
              <a:ea typeface="Montserrat"/>
              <a:cs typeface="Montserrat"/>
              <a:sym typeface="Montserrat"/>
            </a:endParaRPr>
          </a:p>
        </p:txBody>
      </p:sp>
      <p:cxnSp>
        <p:nvCxnSpPr>
          <p:cNvPr id="891" name="Google Shape;891;p56"/>
          <p:cNvCxnSpPr/>
          <p:nvPr/>
        </p:nvCxnSpPr>
        <p:spPr>
          <a:xfrm>
            <a:off x="1727525" y="2640600"/>
            <a:ext cx="939900" cy="530400"/>
          </a:xfrm>
          <a:prstGeom prst="curvedConnector3">
            <a:avLst>
              <a:gd fmla="val 50000" name="adj1"/>
            </a:avLst>
          </a:prstGeom>
          <a:noFill/>
          <a:ln cap="flat" cmpd="sng" w="19050">
            <a:solidFill>
              <a:schemeClr val="lt2"/>
            </a:solidFill>
            <a:prstDash val="dot"/>
            <a:round/>
            <a:headEnd len="sm" w="sm" type="none"/>
            <a:tailEnd len="med" w="med" type="triangle"/>
          </a:ln>
        </p:spPr>
      </p:cxnSp>
      <p:pic>
        <p:nvPicPr>
          <p:cNvPr id="892" name="Google Shape;892;p56"/>
          <p:cNvPicPr preferRelativeResize="0"/>
          <p:nvPr/>
        </p:nvPicPr>
        <p:blipFill>
          <a:blip r:embed="rId5">
            <a:alphaModFix/>
          </a:blip>
          <a:stretch>
            <a:fillRect/>
          </a:stretch>
        </p:blipFill>
        <p:spPr>
          <a:xfrm>
            <a:off x="464925" y="1720425"/>
            <a:ext cx="515100" cy="515100"/>
          </a:xfrm>
          <a:prstGeom prst="rect">
            <a:avLst/>
          </a:prstGeom>
          <a:noFill/>
          <a:ln>
            <a:noFill/>
          </a:ln>
        </p:spPr>
      </p:pic>
      <p:pic>
        <p:nvPicPr>
          <p:cNvPr id="893" name="Google Shape;893;p56"/>
          <p:cNvPicPr preferRelativeResize="0"/>
          <p:nvPr/>
        </p:nvPicPr>
        <p:blipFill rotWithShape="1">
          <a:blip r:embed="rId6">
            <a:alphaModFix/>
          </a:blip>
          <a:srcRect b="0" l="0" r="0" t="0"/>
          <a:stretch/>
        </p:blipFill>
        <p:spPr>
          <a:xfrm>
            <a:off x="11300225" y="1374401"/>
            <a:ext cx="404925" cy="404925"/>
          </a:xfrm>
          <a:prstGeom prst="rect">
            <a:avLst/>
          </a:prstGeom>
          <a:noFill/>
          <a:ln>
            <a:noFill/>
          </a:ln>
        </p:spPr>
      </p:pic>
      <p:sp>
        <p:nvSpPr>
          <p:cNvPr id="894" name="Google Shape;894;p56"/>
          <p:cNvSpPr/>
          <p:nvPr/>
        </p:nvSpPr>
        <p:spPr>
          <a:xfrm flipH="1">
            <a:off x="6226925" y="1228087"/>
            <a:ext cx="328950" cy="1428179"/>
          </a:xfrm>
          <a:custGeom>
            <a:rect b="b" l="l" r="r" t="t"/>
            <a:pathLst>
              <a:path extrusionOk="0" h="1295400" w="715108">
                <a:moveTo>
                  <a:pt x="0" y="0"/>
                </a:moveTo>
                <a:lnTo>
                  <a:pt x="351692" y="0"/>
                </a:lnTo>
                <a:lnTo>
                  <a:pt x="715108" y="644769"/>
                </a:lnTo>
                <a:lnTo>
                  <a:pt x="351692" y="1295400"/>
                </a:lnTo>
                <a:lnTo>
                  <a:pt x="0" y="1295400"/>
                </a:lnTo>
              </a:path>
            </a:pathLst>
          </a:custGeom>
          <a:noFill/>
          <a:ln cap="flat" cmpd="sng" w="19050">
            <a:solidFill>
              <a:srgbClr val="61249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rgbClr val="FFFFFF"/>
              </a:solidFill>
              <a:latin typeface="Calibri"/>
              <a:ea typeface="Calibri"/>
              <a:cs typeface="Calibri"/>
              <a:sym typeface="Calibri"/>
            </a:endParaRPr>
          </a:p>
        </p:txBody>
      </p:sp>
      <p:pic>
        <p:nvPicPr>
          <p:cNvPr id="895" name="Google Shape;895;p56"/>
          <p:cNvPicPr preferRelativeResize="0"/>
          <p:nvPr/>
        </p:nvPicPr>
        <p:blipFill>
          <a:blip r:embed="rId4">
            <a:alphaModFix/>
          </a:blip>
          <a:stretch>
            <a:fillRect/>
          </a:stretch>
        </p:blipFill>
        <p:spPr>
          <a:xfrm>
            <a:off x="6845075" y="5910575"/>
            <a:ext cx="216026" cy="216026"/>
          </a:xfrm>
          <a:prstGeom prst="rect">
            <a:avLst/>
          </a:prstGeom>
          <a:noFill/>
          <a:ln>
            <a:noFill/>
          </a:ln>
        </p:spPr>
      </p:pic>
      <p:sp>
        <p:nvSpPr>
          <p:cNvPr id="896" name="Google Shape;896;p56"/>
          <p:cNvSpPr txBox="1"/>
          <p:nvPr/>
        </p:nvSpPr>
        <p:spPr>
          <a:xfrm>
            <a:off x="745425" y="4172775"/>
            <a:ext cx="5365500" cy="10293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fr-FR" sz="1100">
                <a:latin typeface="Montserrat"/>
                <a:ea typeface="Montserrat"/>
                <a:cs typeface="Montserrat"/>
                <a:sym typeface="Montserrat"/>
              </a:rPr>
              <a:t>La </a:t>
            </a:r>
            <a:r>
              <a:rPr lang="fr-FR" sz="1100">
                <a:solidFill>
                  <a:schemeClr val="lt2"/>
                </a:solidFill>
                <a:highlight>
                  <a:srgbClr val="F0EDF3"/>
                </a:highlight>
                <a:latin typeface="Montserrat SemiBold"/>
                <a:ea typeface="Montserrat SemiBold"/>
                <a:cs typeface="Montserrat SemiBold"/>
                <a:sym typeface="Montserrat SemiBold"/>
              </a:rPr>
              <a:t>standardisation syntaxique</a:t>
            </a:r>
            <a:r>
              <a:rPr lang="fr-FR" sz="1100">
                <a:latin typeface="Montserrat"/>
                <a:ea typeface="Montserrat"/>
                <a:cs typeface="Montserrat"/>
                <a:sym typeface="Montserrat"/>
              </a:rPr>
              <a:t> consiste à structurer la base en </a:t>
            </a:r>
            <a:r>
              <a:rPr lang="fr-FR" sz="1100">
                <a:solidFill>
                  <a:schemeClr val="lt2"/>
                </a:solidFill>
                <a:latin typeface="Montserrat SemiBold"/>
                <a:ea typeface="Montserrat SemiBold"/>
                <a:cs typeface="Montserrat SemiBold"/>
                <a:sym typeface="Montserrat SemiBold"/>
              </a:rPr>
              <a:t>tables et variables standards</a:t>
            </a:r>
            <a:r>
              <a:rPr lang="fr-FR" sz="1100">
                <a:latin typeface="Montserrat"/>
                <a:ea typeface="Montserrat"/>
                <a:cs typeface="Montserrat"/>
                <a:sym typeface="Montserrat"/>
              </a:rPr>
              <a:t>. Il est nécessaire de définir des </a:t>
            </a:r>
            <a:r>
              <a:rPr lang="fr-FR" sz="1100">
                <a:solidFill>
                  <a:schemeClr val="lt2"/>
                </a:solidFill>
                <a:latin typeface="Montserrat SemiBold"/>
                <a:ea typeface="Montserrat SemiBold"/>
                <a:cs typeface="Montserrat SemiBold"/>
                <a:sym typeface="Montserrat SemiBold"/>
              </a:rPr>
              <a:t>règles de correspondance</a:t>
            </a:r>
            <a:r>
              <a:rPr lang="fr-FR" sz="1100">
                <a:latin typeface="Montserrat"/>
                <a:ea typeface="Montserrat"/>
                <a:cs typeface="Montserrat"/>
                <a:sym typeface="Montserrat"/>
              </a:rPr>
              <a:t> entre les tables et les variables, puis de </a:t>
            </a:r>
            <a:r>
              <a:rPr lang="fr-FR" sz="1100">
                <a:latin typeface="Montserrat"/>
                <a:ea typeface="Montserrat"/>
                <a:cs typeface="Montserrat"/>
                <a:sym typeface="Montserrat"/>
              </a:rPr>
              <a:t>développer</a:t>
            </a:r>
            <a:r>
              <a:rPr lang="fr-FR" sz="1100">
                <a:latin typeface="Montserrat"/>
                <a:ea typeface="Montserrat"/>
                <a:cs typeface="Montserrat"/>
                <a:sym typeface="Montserrat"/>
              </a:rPr>
              <a:t> les </a:t>
            </a:r>
            <a:r>
              <a:rPr lang="fr-FR" sz="1100">
                <a:solidFill>
                  <a:schemeClr val="lt2"/>
                </a:solidFill>
                <a:latin typeface="Montserrat SemiBold"/>
                <a:ea typeface="Montserrat SemiBold"/>
                <a:cs typeface="Montserrat SemiBold"/>
                <a:sym typeface="Montserrat SemiBold"/>
              </a:rPr>
              <a:t>scripts</a:t>
            </a:r>
            <a:r>
              <a:rPr lang="fr-FR" sz="1100">
                <a:latin typeface="Montserrat"/>
                <a:ea typeface="Montserrat"/>
                <a:cs typeface="Montserrat"/>
                <a:sym typeface="Montserrat"/>
              </a:rPr>
              <a:t> permettant cette transformation.</a:t>
            </a:r>
            <a:endParaRPr sz="1100">
              <a:latin typeface="Montserrat"/>
              <a:ea typeface="Montserrat"/>
              <a:cs typeface="Montserrat"/>
              <a:sym typeface="Montserrat"/>
            </a:endParaRPr>
          </a:p>
          <a:p>
            <a:pPr indent="0" lvl="0" marL="0" rtl="0" algn="just">
              <a:spcBef>
                <a:spcPts val="0"/>
              </a:spcBef>
              <a:spcAft>
                <a:spcPts val="0"/>
              </a:spcAft>
              <a:buNone/>
            </a:pPr>
            <a:r>
              <a:t/>
            </a:r>
            <a:endParaRPr sz="1100">
              <a:latin typeface="Montserrat"/>
              <a:ea typeface="Montserrat"/>
              <a:cs typeface="Montserrat"/>
              <a:sym typeface="Montserrat"/>
            </a:endParaRPr>
          </a:p>
          <a:p>
            <a:pPr indent="0" lvl="0" marL="0" rtl="0" algn="just">
              <a:spcBef>
                <a:spcPts val="0"/>
              </a:spcBef>
              <a:spcAft>
                <a:spcPts val="0"/>
              </a:spcAft>
              <a:buNone/>
            </a:pPr>
            <a:r>
              <a:rPr lang="fr-FR" sz="1100">
                <a:latin typeface="Montserrat"/>
                <a:ea typeface="Montserrat"/>
                <a:cs typeface="Montserrat"/>
                <a:sym typeface="Montserrat"/>
              </a:rPr>
              <a:t>La </a:t>
            </a:r>
            <a:r>
              <a:rPr lang="fr-FR" sz="1100">
                <a:solidFill>
                  <a:schemeClr val="lt2"/>
                </a:solidFill>
                <a:highlight>
                  <a:srgbClr val="F0EDF3"/>
                </a:highlight>
                <a:latin typeface="Montserrat SemiBold"/>
                <a:ea typeface="Montserrat SemiBold"/>
                <a:cs typeface="Montserrat SemiBold"/>
                <a:sym typeface="Montserrat SemiBold"/>
              </a:rPr>
              <a:t>standardisation sémantique</a:t>
            </a:r>
            <a:r>
              <a:rPr lang="fr-FR" sz="1100">
                <a:latin typeface="Montserrat"/>
                <a:ea typeface="Montserrat"/>
                <a:cs typeface="Montserrat"/>
                <a:sym typeface="Montserrat"/>
              </a:rPr>
              <a:t> </a:t>
            </a:r>
            <a:r>
              <a:rPr lang="fr-FR" sz="1100">
                <a:latin typeface="Montserrat"/>
                <a:ea typeface="Montserrat"/>
                <a:cs typeface="Montserrat"/>
                <a:sym typeface="Montserrat"/>
              </a:rPr>
              <a:t>consiste</a:t>
            </a:r>
            <a:r>
              <a:rPr lang="fr-FR" sz="1100">
                <a:latin typeface="Montserrat"/>
                <a:ea typeface="Montserrat"/>
                <a:cs typeface="Montserrat"/>
                <a:sym typeface="Montserrat"/>
              </a:rPr>
              <a:t> à utiliser des</a:t>
            </a:r>
            <a:r>
              <a:rPr lang="fr-FR" sz="1100">
                <a:solidFill>
                  <a:schemeClr val="lt2"/>
                </a:solidFill>
                <a:latin typeface="Montserrat SemiBold"/>
                <a:ea typeface="Montserrat SemiBold"/>
                <a:cs typeface="Montserrat SemiBold"/>
                <a:sym typeface="Montserrat SemiBold"/>
              </a:rPr>
              <a:t> vocabulaires terminologies standards </a:t>
            </a:r>
            <a:r>
              <a:rPr lang="fr-FR" sz="1100">
                <a:latin typeface="Montserrat"/>
                <a:ea typeface="Montserrat"/>
                <a:cs typeface="Montserrat"/>
                <a:sym typeface="Montserrat"/>
              </a:rPr>
              <a:t>(par exemple </a:t>
            </a:r>
            <a:r>
              <a:rPr lang="fr-FR" sz="1100">
                <a:latin typeface="Montserrat"/>
                <a:ea typeface="Montserrat"/>
                <a:cs typeface="Montserrat"/>
                <a:sym typeface="Montserrat"/>
              </a:rPr>
              <a:t>SNOMED-CT, Loinc ou encore RxNorm) </a:t>
            </a:r>
            <a:r>
              <a:rPr lang="fr-FR" sz="1100">
                <a:latin typeface="Montserrat"/>
                <a:ea typeface="Montserrat"/>
                <a:cs typeface="Montserrat"/>
                <a:sym typeface="Montserrat"/>
              </a:rPr>
              <a:t>i.e. un </a:t>
            </a:r>
            <a:r>
              <a:rPr lang="fr-FR" sz="1100">
                <a:solidFill>
                  <a:schemeClr val="lt2"/>
                </a:solidFill>
                <a:latin typeface="Montserrat SemiBold"/>
                <a:ea typeface="Montserrat SemiBold"/>
                <a:cs typeface="Montserrat SemiBold"/>
                <a:sym typeface="Montserrat SemiBold"/>
              </a:rPr>
              <a:t>ensemble structuré et normalisé de termes, de définitions, de codes et de conventions</a:t>
            </a:r>
            <a:r>
              <a:rPr lang="fr-FR" sz="1100">
                <a:latin typeface="Montserrat"/>
                <a:ea typeface="Montserrat"/>
                <a:cs typeface="Montserrat"/>
                <a:sym typeface="Montserrat"/>
              </a:rPr>
              <a:t> utilisés pour décrire et représenter de manière précise les concepts.</a:t>
            </a:r>
            <a:endParaRPr sz="1100">
              <a:latin typeface="Montserrat"/>
              <a:ea typeface="Montserrat"/>
              <a:cs typeface="Montserrat"/>
              <a:sym typeface="Montserrat"/>
            </a:endParaRPr>
          </a:p>
        </p:txBody>
      </p:sp>
      <p:pic>
        <p:nvPicPr>
          <p:cNvPr id="897" name="Google Shape;897;p56"/>
          <p:cNvPicPr preferRelativeResize="0"/>
          <p:nvPr/>
        </p:nvPicPr>
        <p:blipFill>
          <a:blip r:embed="rId7">
            <a:alphaModFix/>
          </a:blip>
          <a:stretch>
            <a:fillRect/>
          </a:stretch>
        </p:blipFill>
        <p:spPr>
          <a:xfrm>
            <a:off x="298175" y="5293663"/>
            <a:ext cx="404925" cy="404925"/>
          </a:xfrm>
          <a:prstGeom prst="rect">
            <a:avLst/>
          </a:prstGeom>
          <a:noFill/>
          <a:ln>
            <a:noFill/>
          </a:ln>
        </p:spPr>
      </p:pic>
      <p:pic>
        <p:nvPicPr>
          <p:cNvPr id="898" name="Google Shape;898;p56"/>
          <p:cNvPicPr preferRelativeResize="0"/>
          <p:nvPr/>
        </p:nvPicPr>
        <p:blipFill>
          <a:blip r:embed="rId8">
            <a:alphaModFix/>
          </a:blip>
          <a:stretch>
            <a:fillRect/>
          </a:stretch>
        </p:blipFill>
        <p:spPr>
          <a:xfrm>
            <a:off x="298175" y="4425175"/>
            <a:ext cx="404925" cy="40492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3" name="Shape 903"/>
        <p:cNvGrpSpPr/>
        <p:nvPr/>
      </p:nvGrpSpPr>
      <p:grpSpPr>
        <a:xfrm>
          <a:off x="0" y="0"/>
          <a:ext cx="0" cy="0"/>
          <a:chOff x="0" y="0"/>
          <a:chExt cx="0" cy="0"/>
        </a:xfrm>
      </p:grpSpPr>
      <p:sp>
        <p:nvSpPr>
          <p:cNvPr id="904" name="Google Shape;904;p57"/>
          <p:cNvSpPr txBox="1"/>
          <p:nvPr>
            <p:ph idx="12" type="sldNum"/>
          </p:nvPr>
        </p:nvSpPr>
        <p:spPr>
          <a:xfrm>
            <a:off x="10838688" y="6356351"/>
            <a:ext cx="5151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fr-FR"/>
              <a:t>‹#›</a:t>
            </a:fld>
            <a:endParaRPr/>
          </a:p>
        </p:txBody>
      </p:sp>
      <p:sp>
        <p:nvSpPr>
          <p:cNvPr id="905" name="Google Shape;905;p57"/>
          <p:cNvSpPr txBox="1"/>
          <p:nvPr>
            <p:ph type="title"/>
          </p:nvPr>
        </p:nvSpPr>
        <p:spPr>
          <a:xfrm>
            <a:off x="3258600" y="673775"/>
            <a:ext cx="8257200" cy="55224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4400"/>
              <a:buNone/>
            </a:pPr>
            <a:r>
              <a:rPr lang="fr-FR"/>
              <a:t>7. Comment valoriser mon EDS</a:t>
            </a:r>
            <a:r>
              <a:rPr lang="fr-FR"/>
              <a:t> ? - Mise au catalogue du HDH</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p31"/>
          <p:cNvSpPr/>
          <p:nvPr/>
        </p:nvSpPr>
        <p:spPr>
          <a:xfrm>
            <a:off x="9825300" y="2557675"/>
            <a:ext cx="1144200" cy="1080600"/>
          </a:xfrm>
          <a:prstGeom prst="ellipse">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01" name="Google Shape;301;p31"/>
          <p:cNvSpPr/>
          <p:nvPr/>
        </p:nvSpPr>
        <p:spPr>
          <a:xfrm>
            <a:off x="1222500" y="2949025"/>
            <a:ext cx="1144200" cy="1080600"/>
          </a:xfrm>
          <a:prstGeom prst="ellipse">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02" name="Google Shape;302;p31"/>
          <p:cNvSpPr txBox="1"/>
          <p:nvPr>
            <p:ph type="title"/>
          </p:nvPr>
        </p:nvSpPr>
        <p:spPr>
          <a:xfrm>
            <a:off x="838200" y="365125"/>
            <a:ext cx="10515600" cy="8292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fr-FR" sz="2500"/>
              <a:t>Indications de lecture</a:t>
            </a:r>
            <a:endParaRPr sz="2500"/>
          </a:p>
        </p:txBody>
      </p:sp>
      <p:sp>
        <p:nvSpPr>
          <p:cNvPr id="303" name="Google Shape;303;p31"/>
          <p:cNvSpPr txBox="1"/>
          <p:nvPr>
            <p:ph idx="12" type="sldNum"/>
          </p:nvPr>
        </p:nvSpPr>
        <p:spPr>
          <a:xfrm>
            <a:off x="10838688" y="6356351"/>
            <a:ext cx="515100" cy="365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Clr>
                <a:srgbClr val="000000"/>
              </a:buClr>
              <a:buSzPts val="1200"/>
              <a:buFont typeface="Arial"/>
              <a:buNone/>
            </a:pPr>
            <a:fld id="{00000000-1234-1234-1234-123412341234}" type="slidenum">
              <a:rPr lang="fr-FR"/>
              <a:t>‹#›</a:t>
            </a:fld>
            <a:endParaRPr/>
          </a:p>
        </p:txBody>
      </p:sp>
      <p:sp>
        <p:nvSpPr>
          <p:cNvPr id="304" name="Google Shape;304;p31"/>
          <p:cNvSpPr/>
          <p:nvPr/>
        </p:nvSpPr>
        <p:spPr>
          <a:xfrm>
            <a:off x="3763650" y="3418175"/>
            <a:ext cx="4797000" cy="2165400"/>
          </a:xfrm>
          <a:prstGeom prst="roundRect">
            <a:avLst>
              <a:gd fmla="val 2278" name="adj"/>
            </a:avLst>
          </a:prstGeom>
          <a:solidFill>
            <a:srgbClr val="FFFFFF"/>
          </a:solidFill>
          <a:ln cap="flat" cmpd="sng" w="19050">
            <a:solidFill>
              <a:srgbClr val="612491"/>
            </a:solidFill>
            <a:prstDash val="solid"/>
            <a:round/>
            <a:headEnd len="sm" w="sm" type="none"/>
            <a:tailEnd len="sm" w="sm" type="none"/>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612491"/>
              </a:solidFill>
              <a:latin typeface="Montserrat"/>
              <a:ea typeface="Montserrat"/>
              <a:cs typeface="Montserrat"/>
              <a:sym typeface="Montserrat"/>
            </a:endParaRPr>
          </a:p>
        </p:txBody>
      </p:sp>
      <p:sp>
        <p:nvSpPr>
          <p:cNvPr id="305" name="Google Shape;305;p31"/>
          <p:cNvSpPr txBox="1"/>
          <p:nvPr/>
        </p:nvSpPr>
        <p:spPr>
          <a:xfrm>
            <a:off x="4190450" y="3504831"/>
            <a:ext cx="4252200" cy="1766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fr-FR" sz="1100">
                <a:latin typeface="Montserrat Medium"/>
                <a:ea typeface="Montserrat Medium"/>
                <a:cs typeface="Montserrat Medium"/>
                <a:sym typeface="Montserrat Medium"/>
              </a:rPr>
              <a:t>Document dont le template est disponible</a:t>
            </a:r>
            <a:r>
              <a:rPr lang="fr-FR" sz="1100">
                <a:latin typeface="Montserrat Medium"/>
                <a:ea typeface="Montserrat Medium"/>
                <a:cs typeface="Montserrat Medium"/>
                <a:sym typeface="Montserrat Medium"/>
              </a:rPr>
              <a:t> </a:t>
            </a:r>
            <a:endParaRPr sz="1100">
              <a:latin typeface="Montserrat Medium"/>
              <a:ea typeface="Montserrat Medium"/>
              <a:cs typeface="Montserrat Medium"/>
              <a:sym typeface="Montserrat Medium"/>
            </a:endParaRPr>
          </a:p>
          <a:p>
            <a:pPr indent="0" lvl="0" marL="0" rtl="0" algn="l">
              <a:spcBef>
                <a:spcPts val="0"/>
              </a:spcBef>
              <a:spcAft>
                <a:spcPts val="0"/>
              </a:spcAft>
              <a:buNone/>
            </a:pPr>
            <a:r>
              <a:t/>
            </a:r>
            <a:endParaRPr sz="1100">
              <a:latin typeface="Montserrat Medium"/>
              <a:ea typeface="Montserrat Medium"/>
              <a:cs typeface="Montserrat Medium"/>
              <a:sym typeface="Montserrat Medium"/>
            </a:endParaRPr>
          </a:p>
          <a:p>
            <a:pPr indent="0" lvl="0" marL="0" rtl="0" algn="l">
              <a:spcBef>
                <a:spcPts val="0"/>
              </a:spcBef>
              <a:spcAft>
                <a:spcPts val="0"/>
              </a:spcAft>
              <a:buNone/>
            </a:pPr>
            <a:r>
              <a:rPr i="1" lang="fr-FR" sz="1100">
                <a:latin typeface="Montserrat Medium"/>
                <a:ea typeface="Montserrat Medium"/>
                <a:cs typeface="Montserrat Medium"/>
                <a:sym typeface="Montserrat Medium"/>
              </a:rPr>
              <a:t>Document dont le template est en cours de création</a:t>
            </a:r>
            <a:endParaRPr i="1" sz="1100">
              <a:latin typeface="Montserrat Medium"/>
              <a:ea typeface="Montserrat Medium"/>
              <a:cs typeface="Montserrat Medium"/>
              <a:sym typeface="Montserrat Medium"/>
            </a:endParaRPr>
          </a:p>
          <a:p>
            <a:pPr indent="0" lvl="0" marL="0" rtl="0" algn="l">
              <a:spcBef>
                <a:spcPts val="0"/>
              </a:spcBef>
              <a:spcAft>
                <a:spcPts val="0"/>
              </a:spcAft>
              <a:buNone/>
            </a:pPr>
            <a:r>
              <a:t/>
            </a:r>
            <a:endParaRPr sz="1100">
              <a:latin typeface="Montserrat Medium"/>
              <a:ea typeface="Montserrat Medium"/>
              <a:cs typeface="Montserrat Medium"/>
              <a:sym typeface="Montserrat Medium"/>
            </a:endParaRPr>
          </a:p>
          <a:p>
            <a:pPr indent="0" lvl="0" marL="0" rtl="0" algn="l">
              <a:spcBef>
                <a:spcPts val="0"/>
              </a:spcBef>
              <a:spcAft>
                <a:spcPts val="0"/>
              </a:spcAft>
              <a:buNone/>
            </a:pPr>
            <a:r>
              <a:rPr i="1" lang="fr-FR" sz="1100">
                <a:latin typeface="Montserrat Medium"/>
                <a:ea typeface="Montserrat Medium"/>
                <a:cs typeface="Montserrat Medium"/>
                <a:sym typeface="Montserrat Medium"/>
              </a:rPr>
              <a:t>Document dont le template est à adapter aux besoins d’un EDS</a:t>
            </a:r>
            <a:endParaRPr i="1" sz="1100">
              <a:latin typeface="Montserrat Medium"/>
              <a:ea typeface="Montserrat Medium"/>
              <a:cs typeface="Montserrat Medium"/>
              <a:sym typeface="Montserrat Medium"/>
            </a:endParaRPr>
          </a:p>
          <a:p>
            <a:pPr indent="0" lvl="0" marL="0" rtl="0" algn="l">
              <a:spcBef>
                <a:spcPts val="0"/>
              </a:spcBef>
              <a:spcAft>
                <a:spcPts val="0"/>
              </a:spcAft>
              <a:buNone/>
            </a:pPr>
            <a:r>
              <a:t/>
            </a:r>
            <a:endParaRPr i="1" sz="1100">
              <a:latin typeface="Montserrat Medium"/>
              <a:ea typeface="Montserrat Medium"/>
              <a:cs typeface="Montserrat Medium"/>
              <a:sym typeface="Montserrat Medium"/>
            </a:endParaRPr>
          </a:p>
          <a:p>
            <a:pPr indent="0" lvl="0" marL="0" rtl="0" algn="l">
              <a:spcBef>
                <a:spcPts val="0"/>
              </a:spcBef>
              <a:spcAft>
                <a:spcPts val="0"/>
              </a:spcAft>
              <a:buNone/>
            </a:pPr>
            <a:r>
              <a:rPr i="1" lang="fr-FR" sz="1100">
                <a:latin typeface="Montserrat Medium"/>
                <a:ea typeface="Montserrat Medium"/>
                <a:cs typeface="Montserrat Medium"/>
                <a:sym typeface="Montserrat Medium"/>
              </a:rPr>
              <a:t>Document disponible sur demande</a:t>
            </a:r>
            <a:endParaRPr i="1" sz="1100">
              <a:latin typeface="Montserrat Medium"/>
              <a:ea typeface="Montserrat Medium"/>
              <a:cs typeface="Montserrat Medium"/>
              <a:sym typeface="Montserrat Medium"/>
            </a:endParaRPr>
          </a:p>
          <a:p>
            <a:pPr indent="0" lvl="0" marL="0" rtl="0" algn="l">
              <a:spcBef>
                <a:spcPts val="0"/>
              </a:spcBef>
              <a:spcAft>
                <a:spcPts val="0"/>
              </a:spcAft>
              <a:buNone/>
            </a:pPr>
            <a:r>
              <a:t/>
            </a:r>
            <a:endParaRPr i="1" sz="1100">
              <a:latin typeface="Montserrat Medium"/>
              <a:ea typeface="Montserrat Medium"/>
              <a:cs typeface="Montserrat Medium"/>
              <a:sym typeface="Montserrat Medium"/>
            </a:endParaRPr>
          </a:p>
          <a:p>
            <a:pPr indent="0" lvl="0" marL="0" rtl="0" algn="l">
              <a:spcBef>
                <a:spcPts val="0"/>
              </a:spcBef>
              <a:spcAft>
                <a:spcPts val="0"/>
              </a:spcAft>
              <a:buNone/>
            </a:pPr>
            <a:r>
              <a:rPr i="1" lang="fr-FR" sz="1100">
                <a:latin typeface="Montserrat Medium"/>
                <a:ea typeface="Montserrat Medium"/>
                <a:cs typeface="Montserrat Medium"/>
                <a:sym typeface="Montserrat Medium"/>
              </a:rPr>
              <a:t>Document dont le template n’est pas fourni dans le cadre de ce kit</a:t>
            </a:r>
            <a:endParaRPr i="1" sz="1100">
              <a:latin typeface="Montserrat Medium"/>
              <a:ea typeface="Montserrat Medium"/>
              <a:cs typeface="Montserrat Medium"/>
              <a:sym typeface="Montserrat Medium"/>
            </a:endParaRPr>
          </a:p>
          <a:p>
            <a:pPr indent="0" lvl="0" marL="0" rtl="0" algn="l">
              <a:spcBef>
                <a:spcPts val="0"/>
              </a:spcBef>
              <a:spcAft>
                <a:spcPts val="0"/>
              </a:spcAft>
              <a:buNone/>
            </a:pPr>
            <a:r>
              <a:t/>
            </a:r>
            <a:endParaRPr i="1" sz="1100">
              <a:latin typeface="Montserrat Medium"/>
              <a:ea typeface="Montserrat Medium"/>
              <a:cs typeface="Montserrat Medium"/>
              <a:sym typeface="Montserrat Medium"/>
            </a:endParaRPr>
          </a:p>
        </p:txBody>
      </p:sp>
      <p:pic>
        <p:nvPicPr>
          <p:cNvPr id="306" name="Google Shape;306;p31"/>
          <p:cNvPicPr preferRelativeResize="0"/>
          <p:nvPr/>
        </p:nvPicPr>
        <p:blipFill>
          <a:blip r:embed="rId3">
            <a:alphaModFix/>
          </a:blip>
          <a:stretch>
            <a:fillRect/>
          </a:stretch>
        </p:blipFill>
        <p:spPr>
          <a:xfrm>
            <a:off x="3899850" y="3576762"/>
            <a:ext cx="216026" cy="216026"/>
          </a:xfrm>
          <a:prstGeom prst="rect">
            <a:avLst/>
          </a:prstGeom>
          <a:noFill/>
          <a:ln>
            <a:noFill/>
          </a:ln>
        </p:spPr>
      </p:pic>
      <p:sp>
        <p:nvSpPr>
          <p:cNvPr id="307" name="Google Shape;307;p31"/>
          <p:cNvSpPr/>
          <p:nvPr/>
        </p:nvSpPr>
        <p:spPr>
          <a:xfrm>
            <a:off x="3763650" y="1613400"/>
            <a:ext cx="4797000" cy="1543200"/>
          </a:xfrm>
          <a:prstGeom prst="roundRect">
            <a:avLst>
              <a:gd fmla="val 1929" name="adj"/>
            </a:avLst>
          </a:prstGeom>
          <a:solidFill>
            <a:srgbClr val="F0EDF3"/>
          </a:solidFill>
          <a:ln cap="flat" cmpd="sng" w="19050">
            <a:solidFill>
              <a:srgbClr val="612491"/>
            </a:solidFill>
            <a:prstDash val="solid"/>
            <a:round/>
            <a:headEnd len="sm" w="sm" type="none"/>
            <a:tailEnd len="sm" w="sm" type="none"/>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612491"/>
              </a:solidFill>
              <a:latin typeface="Montserrat"/>
              <a:ea typeface="Montserrat"/>
              <a:cs typeface="Montserrat"/>
              <a:sym typeface="Montserrat"/>
            </a:endParaRPr>
          </a:p>
        </p:txBody>
      </p:sp>
      <p:sp>
        <p:nvSpPr>
          <p:cNvPr id="308" name="Google Shape;308;p31"/>
          <p:cNvSpPr txBox="1"/>
          <p:nvPr/>
        </p:nvSpPr>
        <p:spPr>
          <a:xfrm>
            <a:off x="4647150" y="1425825"/>
            <a:ext cx="3030000" cy="403200"/>
          </a:xfrm>
          <a:prstGeom prst="rect">
            <a:avLst/>
          </a:prstGeom>
          <a:solidFill>
            <a:schemeClr val="lt1"/>
          </a:solidFill>
          <a:ln cap="flat" cmpd="sng" w="19050">
            <a:solidFill>
              <a:schemeClr val="lt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fr-FR" sz="1300">
                <a:solidFill>
                  <a:schemeClr val="lt2"/>
                </a:solidFill>
                <a:latin typeface="Montserrat"/>
                <a:ea typeface="Montserrat"/>
                <a:cs typeface="Montserrat"/>
                <a:sym typeface="Montserrat"/>
              </a:rPr>
              <a:t>Les tâches que je dois accomplir</a:t>
            </a:r>
            <a:endParaRPr b="1" sz="1300">
              <a:solidFill>
                <a:schemeClr val="lt2"/>
              </a:solidFill>
              <a:latin typeface="Montserrat"/>
              <a:ea typeface="Montserrat"/>
              <a:cs typeface="Montserrat"/>
              <a:sym typeface="Montserrat"/>
            </a:endParaRPr>
          </a:p>
        </p:txBody>
      </p:sp>
      <p:sp>
        <p:nvSpPr>
          <p:cNvPr id="309" name="Google Shape;309;p31"/>
          <p:cNvSpPr txBox="1"/>
          <p:nvPr/>
        </p:nvSpPr>
        <p:spPr>
          <a:xfrm>
            <a:off x="3899850" y="1918375"/>
            <a:ext cx="4524600" cy="1238100"/>
          </a:xfrm>
          <a:prstGeom prst="rect">
            <a:avLst/>
          </a:prstGeom>
          <a:noFill/>
          <a:ln>
            <a:noFill/>
          </a:ln>
        </p:spPr>
        <p:txBody>
          <a:bodyPr anchorCtr="0" anchor="t" bIns="91425" lIns="91425" spcFirstLastPara="1" rIns="91425" wrap="square" tIns="91425">
            <a:noAutofit/>
          </a:bodyPr>
          <a:lstStyle/>
          <a:p>
            <a:pPr indent="-276349" lvl="0" marL="269999" rtl="0" algn="l">
              <a:spcBef>
                <a:spcPts val="500"/>
              </a:spcBef>
              <a:spcAft>
                <a:spcPts val="0"/>
              </a:spcAft>
              <a:buSzPts val="1100"/>
              <a:buFont typeface="Montserrat"/>
              <a:buChar char="●"/>
            </a:pPr>
            <a:r>
              <a:rPr lang="fr-FR" sz="1100">
                <a:latin typeface="Montserrat"/>
                <a:ea typeface="Montserrat"/>
                <a:cs typeface="Montserrat"/>
                <a:sym typeface="Montserrat"/>
              </a:rPr>
              <a:t>Tâche 1</a:t>
            </a:r>
            <a:endParaRPr sz="1100">
              <a:latin typeface="Montserrat"/>
              <a:ea typeface="Montserrat"/>
              <a:cs typeface="Montserrat"/>
              <a:sym typeface="Montserrat"/>
            </a:endParaRPr>
          </a:p>
          <a:p>
            <a:pPr indent="-276349" lvl="0" marL="269999" rtl="0" algn="l">
              <a:spcBef>
                <a:spcPts val="500"/>
              </a:spcBef>
              <a:spcAft>
                <a:spcPts val="0"/>
              </a:spcAft>
              <a:buSzPts val="1100"/>
              <a:buFont typeface="Montserrat"/>
              <a:buChar char="●"/>
            </a:pPr>
            <a:r>
              <a:rPr lang="fr-FR" sz="1100">
                <a:latin typeface="Montserrat"/>
                <a:ea typeface="Montserrat"/>
                <a:cs typeface="Montserrat"/>
                <a:sym typeface="Montserrat"/>
              </a:rPr>
              <a:t>Tâche 2</a:t>
            </a:r>
            <a:endParaRPr sz="1100">
              <a:latin typeface="Montserrat"/>
              <a:ea typeface="Montserrat"/>
              <a:cs typeface="Montserrat"/>
              <a:sym typeface="Montserrat"/>
            </a:endParaRPr>
          </a:p>
          <a:p>
            <a:pPr indent="0" lvl="0" marL="0" rtl="0" algn="l">
              <a:spcBef>
                <a:spcPts val="500"/>
              </a:spcBef>
              <a:spcAft>
                <a:spcPts val="0"/>
              </a:spcAft>
              <a:buNone/>
            </a:pPr>
            <a:r>
              <a:t/>
            </a:r>
            <a:endParaRPr sz="1100">
              <a:latin typeface="Montserrat"/>
              <a:ea typeface="Montserrat"/>
              <a:cs typeface="Montserrat"/>
              <a:sym typeface="Montserrat"/>
            </a:endParaRPr>
          </a:p>
        </p:txBody>
      </p:sp>
      <p:pic>
        <p:nvPicPr>
          <p:cNvPr id="310" name="Google Shape;310;p31"/>
          <p:cNvPicPr preferRelativeResize="0"/>
          <p:nvPr/>
        </p:nvPicPr>
        <p:blipFill>
          <a:blip r:embed="rId4">
            <a:alphaModFix/>
          </a:blip>
          <a:stretch>
            <a:fillRect/>
          </a:stretch>
        </p:blipFill>
        <p:spPr>
          <a:xfrm>
            <a:off x="3899850" y="3916300"/>
            <a:ext cx="216026" cy="216026"/>
          </a:xfrm>
          <a:prstGeom prst="rect">
            <a:avLst/>
          </a:prstGeom>
          <a:noFill/>
          <a:ln>
            <a:noFill/>
          </a:ln>
        </p:spPr>
      </p:pic>
      <p:pic>
        <p:nvPicPr>
          <p:cNvPr id="311" name="Google Shape;311;p31"/>
          <p:cNvPicPr preferRelativeResize="0"/>
          <p:nvPr/>
        </p:nvPicPr>
        <p:blipFill>
          <a:blip r:embed="rId5">
            <a:alphaModFix/>
          </a:blip>
          <a:stretch>
            <a:fillRect/>
          </a:stretch>
        </p:blipFill>
        <p:spPr>
          <a:xfrm>
            <a:off x="3878000" y="5111463"/>
            <a:ext cx="259725" cy="259725"/>
          </a:xfrm>
          <a:prstGeom prst="rect">
            <a:avLst/>
          </a:prstGeom>
          <a:noFill/>
          <a:ln>
            <a:noFill/>
          </a:ln>
        </p:spPr>
      </p:pic>
      <p:pic>
        <p:nvPicPr>
          <p:cNvPr id="312" name="Google Shape;312;p31"/>
          <p:cNvPicPr preferRelativeResize="0"/>
          <p:nvPr/>
        </p:nvPicPr>
        <p:blipFill>
          <a:blip r:embed="rId6">
            <a:alphaModFix/>
          </a:blip>
          <a:stretch>
            <a:fillRect/>
          </a:stretch>
        </p:blipFill>
        <p:spPr>
          <a:xfrm>
            <a:off x="3899850" y="4323509"/>
            <a:ext cx="216026" cy="216026"/>
          </a:xfrm>
          <a:prstGeom prst="rect">
            <a:avLst/>
          </a:prstGeom>
          <a:noFill/>
          <a:ln>
            <a:noFill/>
          </a:ln>
        </p:spPr>
      </p:pic>
      <p:sp>
        <p:nvSpPr>
          <p:cNvPr id="313" name="Google Shape;313;p31"/>
          <p:cNvSpPr/>
          <p:nvPr/>
        </p:nvSpPr>
        <p:spPr>
          <a:xfrm>
            <a:off x="1501500" y="1810934"/>
            <a:ext cx="2054300" cy="909500"/>
          </a:xfrm>
          <a:custGeom>
            <a:rect b="b" l="l" r="r" t="t"/>
            <a:pathLst>
              <a:path extrusionOk="0" h="36380" w="82172">
                <a:moveTo>
                  <a:pt x="82172" y="365"/>
                </a:moveTo>
                <a:cubicBezTo>
                  <a:pt x="77569" y="700"/>
                  <a:pt x="61571" y="-1605"/>
                  <a:pt x="54556" y="2372"/>
                </a:cubicBezTo>
                <a:cubicBezTo>
                  <a:pt x="47541" y="6349"/>
                  <a:pt x="48267" y="19413"/>
                  <a:pt x="40084" y="24227"/>
                </a:cubicBezTo>
                <a:cubicBezTo>
                  <a:pt x="31901" y="29041"/>
                  <a:pt x="12138" y="29232"/>
                  <a:pt x="5457" y="31257"/>
                </a:cubicBezTo>
                <a:cubicBezTo>
                  <a:pt x="-1224" y="33283"/>
                  <a:pt x="910" y="35526"/>
                  <a:pt x="0" y="36380"/>
                </a:cubicBezTo>
              </a:path>
            </a:pathLst>
          </a:custGeom>
          <a:noFill/>
          <a:ln cap="flat" cmpd="sng" w="19050">
            <a:solidFill>
              <a:schemeClr val="dk1"/>
            </a:solidFill>
            <a:prstDash val="dash"/>
            <a:round/>
            <a:headEnd len="med" w="med" type="none"/>
            <a:tailEnd len="med" w="med" type="none"/>
          </a:ln>
        </p:spPr>
      </p:sp>
      <p:sp>
        <p:nvSpPr>
          <p:cNvPr id="314" name="Google Shape;314;p31"/>
          <p:cNvSpPr txBox="1"/>
          <p:nvPr/>
        </p:nvSpPr>
        <p:spPr>
          <a:xfrm>
            <a:off x="394500" y="2796625"/>
            <a:ext cx="2800200" cy="1080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fr-FR" sz="1100">
                <a:solidFill>
                  <a:schemeClr val="dk1"/>
                </a:solidFill>
                <a:latin typeface="Montserrat"/>
                <a:ea typeface="Montserrat"/>
                <a:cs typeface="Montserrat"/>
                <a:sym typeface="Montserrat"/>
              </a:rPr>
              <a:t>Des </a:t>
            </a:r>
            <a:r>
              <a:rPr lang="fr-FR" sz="1100">
                <a:solidFill>
                  <a:schemeClr val="dk1"/>
                </a:solidFill>
                <a:latin typeface="Montserrat SemiBold"/>
                <a:ea typeface="Montserrat SemiBold"/>
                <a:cs typeface="Montserrat SemiBold"/>
                <a:sym typeface="Montserrat SemiBold"/>
              </a:rPr>
              <a:t>tâches à accomplir</a:t>
            </a:r>
            <a:r>
              <a:rPr lang="fr-FR" sz="1100">
                <a:solidFill>
                  <a:schemeClr val="dk1"/>
                </a:solidFill>
                <a:latin typeface="Montserrat"/>
                <a:ea typeface="Montserrat"/>
                <a:cs typeface="Montserrat"/>
                <a:sym typeface="Montserrat"/>
              </a:rPr>
              <a:t> sont présentées dans le kit. Bien qu’</a:t>
            </a:r>
            <a:r>
              <a:rPr lang="fr-FR" sz="1100">
                <a:solidFill>
                  <a:schemeClr val="dk1"/>
                </a:solidFill>
                <a:latin typeface="Montserrat SemiBold"/>
                <a:ea typeface="Montserrat SemiBold"/>
                <a:cs typeface="Montserrat SemiBold"/>
                <a:sym typeface="Montserrat SemiBold"/>
              </a:rPr>
              <a:t>aussi exhaustives que possible</a:t>
            </a:r>
            <a:r>
              <a:rPr lang="fr-FR" sz="1100">
                <a:solidFill>
                  <a:schemeClr val="dk1"/>
                </a:solidFill>
                <a:latin typeface="Montserrat"/>
                <a:ea typeface="Montserrat"/>
                <a:cs typeface="Montserrat"/>
                <a:sym typeface="Montserrat"/>
              </a:rPr>
              <a:t>, elles</a:t>
            </a:r>
            <a:r>
              <a:rPr lang="fr-FR" sz="1100">
                <a:solidFill>
                  <a:schemeClr val="dk1"/>
                </a:solidFill>
                <a:latin typeface="Montserrat SemiBold"/>
                <a:ea typeface="Montserrat SemiBold"/>
                <a:cs typeface="Montserrat SemiBold"/>
                <a:sym typeface="Montserrat SemiBold"/>
              </a:rPr>
              <a:t> ne recouvrent pas chacune des tâches</a:t>
            </a:r>
            <a:r>
              <a:rPr lang="fr-FR" sz="1100">
                <a:solidFill>
                  <a:schemeClr val="dk1"/>
                </a:solidFill>
                <a:latin typeface="Montserrat"/>
                <a:ea typeface="Montserrat"/>
                <a:cs typeface="Montserrat"/>
                <a:sym typeface="Montserrat"/>
              </a:rPr>
              <a:t> à réaliser pour créer un EDS et constituent des</a:t>
            </a:r>
            <a:r>
              <a:rPr lang="fr-FR" sz="1100">
                <a:solidFill>
                  <a:schemeClr val="dk1"/>
                </a:solidFill>
                <a:latin typeface="Montserrat SemiBold"/>
                <a:ea typeface="Montserrat SemiBold"/>
                <a:cs typeface="Montserrat SemiBold"/>
                <a:sym typeface="Montserrat SemiBold"/>
              </a:rPr>
              <a:t> recommandations </a:t>
            </a:r>
            <a:r>
              <a:rPr lang="fr-FR" sz="1100">
                <a:solidFill>
                  <a:schemeClr val="dk1"/>
                </a:solidFill>
                <a:latin typeface="Montserrat"/>
                <a:ea typeface="Montserrat"/>
                <a:cs typeface="Montserrat"/>
                <a:sym typeface="Montserrat"/>
              </a:rPr>
              <a:t>de la part du HDH. </a:t>
            </a:r>
            <a:endParaRPr sz="1100">
              <a:solidFill>
                <a:schemeClr val="dk1"/>
              </a:solidFill>
              <a:latin typeface="Montserrat"/>
              <a:ea typeface="Montserrat"/>
              <a:cs typeface="Montserrat"/>
              <a:sym typeface="Montserrat"/>
            </a:endParaRPr>
          </a:p>
        </p:txBody>
      </p:sp>
      <p:sp>
        <p:nvSpPr>
          <p:cNvPr id="315" name="Google Shape;315;p31"/>
          <p:cNvSpPr/>
          <p:nvPr/>
        </p:nvSpPr>
        <p:spPr>
          <a:xfrm>
            <a:off x="8690375" y="3756850"/>
            <a:ext cx="1682975" cy="1080525"/>
          </a:xfrm>
          <a:custGeom>
            <a:rect b="b" l="l" r="r" t="t"/>
            <a:pathLst>
              <a:path extrusionOk="0" h="43221" w="67319">
                <a:moveTo>
                  <a:pt x="0" y="42970"/>
                </a:moveTo>
                <a:cubicBezTo>
                  <a:pt x="5347" y="42588"/>
                  <a:pt x="25209" y="44736"/>
                  <a:pt x="32084" y="40678"/>
                </a:cubicBezTo>
                <a:cubicBezTo>
                  <a:pt x="38959" y="36620"/>
                  <a:pt x="36333" y="24158"/>
                  <a:pt x="41251" y="18620"/>
                </a:cubicBezTo>
                <a:cubicBezTo>
                  <a:pt x="46169" y="13082"/>
                  <a:pt x="57245" y="10551"/>
                  <a:pt x="61590" y="7448"/>
                </a:cubicBezTo>
                <a:cubicBezTo>
                  <a:pt x="65935" y="4345"/>
                  <a:pt x="66364" y="1241"/>
                  <a:pt x="67319" y="0"/>
                </a:cubicBezTo>
              </a:path>
            </a:pathLst>
          </a:custGeom>
          <a:noFill/>
          <a:ln cap="flat" cmpd="sng" w="19050">
            <a:solidFill>
              <a:schemeClr val="dk1"/>
            </a:solidFill>
            <a:prstDash val="dash"/>
            <a:round/>
            <a:headEnd len="med" w="med" type="none"/>
            <a:tailEnd len="med" w="med" type="none"/>
          </a:ln>
        </p:spPr>
      </p:sp>
      <p:sp>
        <p:nvSpPr>
          <p:cNvPr id="316" name="Google Shape;316;p31"/>
          <p:cNvSpPr txBox="1"/>
          <p:nvPr/>
        </p:nvSpPr>
        <p:spPr>
          <a:xfrm>
            <a:off x="8997300" y="2505150"/>
            <a:ext cx="2800200" cy="658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fr-FR" sz="1100">
                <a:solidFill>
                  <a:schemeClr val="dk1"/>
                </a:solidFill>
                <a:latin typeface="Montserrat"/>
                <a:ea typeface="Montserrat"/>
                <a:cs typeface="Montserrat"/>
                <a:sym typeface="Montserrat"/>
              </a:rPr>
              <a:t>Le HDH met à disposition des </a:t>
            </a:r>
            <a:r>
              <a:rPr lang="fr-FR" sz="1100">
                <a:solidFill>
                  <a:schemeClr val="dk1"/>
                </a:solidFill>
                <a:latin typeface="Montserrat SemiBold"/>
                <a:ea typeface="Montserrat SemiBold"/>
                <a:cs typeface="Montserrat SemiBold"/>
                <a:sym typeface="Montserrat SemiBold"/>
              </a:rPr>
              <a:t>modèles de documents</a:t>
            </a:r>
            <a:r>
              <a:rPr lang="fr-FR" sz="1100">
                <a:solidFill>
                  <a:schemeClr val="dk1"/>
                </a:solidFill>
                <a:latin typeface="Montserrat"/>
                <a:ea typeface="Montserrat"/>
                <a:cs typeface="Montserrat"/>
                <a:sym typeface="Montserrat"/>
              </a:rPr>
              <a:t>. Ces derniers sont présentés dans ce type d’encadré et leur</a:t>
            </a:r>
            <a:r>
              <a:rPr lang="fr-FR" sz="1100">
                <a:solidFill>
                  <a:schemeClr val="dk1"/>
                </a:solidFill>
                <a:latin typeface="Montserrat SemiBold"/>
                <a:ea typeface="Montserrat SemiBold"/>
                <a:cs typeface="Montserrat SemiBold"/>
                <a:sym typeface="Montserrat SemiBold"/>
              </a:rPr>
              <a:t> statut de disponibilité</a:t>
            </a:r>
            <a:r>
              <a:rPr lang="fr-FR" sz="1100">
                <a:solidFill>
                  <a:schemeClr val="dk1"/>
                </a:solidFill>
                <a:latin typeface="Montserrat"/>
                <a:ea typeface="Montserrat"/>
                <a:cs typeface="Montserrat"/>
                <a:sym typeface="Montserrat"/>
              </a:rPr>
              <a:t> est indiqué par une de ces</a:t>
            </a:r>
            <a:r>
              <a:rPr lang="fr-FR" sz="1100">
                <a:solidFill>
                  <a:schemeClr val="dk1"/>
                </a:solidFill>
                <a:latin typeface="Montserrat SemiBold"/>
                <a:ea typeface="Montserrat SemiBold"/>
                <a:cs typeface="Montserrat SemiBold"/>
                <a:sym typeface="Montserrat SemiBold"/>
              </a:rPr>
              <a:t> 5 </a:t>
            </a:r>
            <a:r>
              <a:rPr lang="fr-FR" sz="1100">
                <a:solidFill>
                  <a:schemeClr val="dk1"/>
                </a:solidFill>
                <a:latin typeface="Montserrat SemiBold"/>
                <a:ea typeface="Montserrat SemiBold"/>
                <a:cs typeface="Montserrat SemiBold"/>
                <a:sym typeface="Montserrat SemiBold"/>
              </a:rPr>
              <a:t>icônes</a:t>
            </a:r>
            <a:r>
              <a:rPr lang="fr-FR" sz="1100">
                <a:solidFill>
                  <a:schemeClr val="dk1"/>
                </a:solidFill>
                <a:latin typeface="Montserrat"/>
                <a:ea typeface="Montserrat"/>
                <a:cs typeface="Montserrat"/>
                <a:sym typeface="Montserrat"/>
              </a:rPr>
              <a:t>.</a:t>
            </a:r>
            <a:endParaRPr sz="1100">
              <a:solidFill>
                <a:schemeClr val="dk1"/>
              </a:solidFill>
              <a:latin typeface="Montserrat"/>
              <a:ea typeface="Montserrat"/>
              <a:cs typeface="Montserrat"/>
              <a:sym typeface="Montserrat"/>
            </a:endParaRPr>
          </a:p>
        </p:txBody>
      </p:sp>
      <p:sp>
        <p:nvSpPr>
          <p:cNvPr id="317" name="Google Shape;317;p31"/>
          <p:cNvSpPr/>
          <p:nvPr/>
        </p:nvSpPr>
        <p:spPr>
          <a:xfrm rot="-1762836">
            <a:off x="3488711" y="1766351"/>
            <a:ext cx="122909" cy="92022"/>
          </a:xfrm>
          <a:prstGeom prst="triangle">
            <a:avLst>
              <a:gd fmla="val 50000" name="adj"/>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18" name="Google Shape;318;p31"/>
          <p:cNvSpPr/>
          <p:nvPr/>
        </p:nvSpPr>
        <p:spPr>
          <a:xfrm rot="-5391615">
            <a:off x="8636112" y="4775604"/>
            <a:ext cx="123000" cy="92100"/>
          </a:xfrm>
          <a:prstGeom prst="triangle">
            <a:avLst>
              <a:gd fmla="val 50000" name="adj"/>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319" name="Google Shape;319;p31"/>
          <p:cNvPicPr preferRelativeResize="0"/>
          <p:nvPr/>
        </p:nvPicPr>
        <p:blipFill>
          <a:blip r:embed="rId7">
            <a:alphaModFix/>
          </a:blip>
          <a:stretch>
            <a:fillRect/>
          </a:stretch>
        </p:blipFill>
        <p:spPr>
          <a:xfrm>
            <a:off x="3899850" y="4760150"/>
            <a:ext cx="216026" cy="216026"/>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0" name="Shape 910"/>
        <p:cNvGrpSpPr/>
        <p:nvPr/>
      </p:nvGrpSpPr>
      <p:grpSpPr>
        <a:xfrm>
          <a:off x="0" y="0"/>
          <a:ext cx="0" cy="0"/>
          <a:chOff x="0" y="0"/>
          <a:chExt cx="0" cy="0"/>
        </a:xfrm>
      </p:grpSpPr>
      <p:sp>
        <p:nvSpPr>
          <p:cNvPr id="911" name="Google Shape;911;p58"/>
          <p:cNvSpPr txBox="1"/>
          <p:nvPr>
            <p:ph type="title"/>
          </p:nvPr>
        </p:nvSpPr>
        <p:spPr>
          <a:xfrm>
            <a:off x="838200" y="365125"/>
            <a:ext cx="10515600" cy="10629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fr-FR" sz="2500"/>
              <a:t>I</a:t>
            </a:r>
            <a:r>
              <a:rPr lang="fr-FR" sz="2500"/>
              <a:t>ntérêt de la mise au catalogue de ma base </a:t>
            </a:r>
            <a:endParaRPr sz="2500"/>
          </a:p>
        </p:txBody>
      </p:sp>
      <p:sp>
        <p:nvSpPr>
          <p:cNvPr id="912" name="Google Shape;912;p58"/>
          <p:cNvSpPr txBox="1"/>
          <p:nvPr>
            <p:ph idx="12" type="sldNum"/>
          </p:nvPr>
        </p:nvSpPr>
        <p:spPr>
          <a:xfrm>
            <a:off x="10838688" y="6356351"/>
            <a:ext cx="515100" cy="365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Clr>
                <a:srgbClr val="000000"/>
              </a:buClr>
              <a:buSzPts val="1200"/>
              <a:buFont typeface="Arial"/>
              <a:buNone/>
            </a:pPr>
            <a:fld id="{00000000-1234-1234-1234-123412341234}" type="slidenum">
              <a:rPr lang="fr-FR"/>
              <a:t>‹#›</a:t>
            </a:fld>
            <a:endParaRPr/>
          </a:p>
        </p:txBody>
      </p:sp>
      <p:sp>
        <p:nvSpPr>
          <p:cNvPr id="913" name="Google Shape;913;p58"/>
          <p:cNvSpPr/>
          <p:nvPr/>
        </p:nvSpPr>
        <p:spPr>
          <a:xfrm>
            <a:off x="2020225" y="3860975"/>
            <a:ext cx="9174000" cy="1907700"/>
          </a:xfrm>
          <a:prstGeom prst="rect">
            <a:avLst/>
          </a:prstGeom>
          <a:solidFill>
            <a:srgbClr val="F7F4F9"/>
          </a:solidFill>
          <a:ln>
            <a:noFill/>
          </a:ln>
        </p:spPr>
        <p:txBody>
          <a:bodyPr anchorCtr="0" anchor="ctr" bIns="121900" lIns="121900" spcFirstLastPara="1" rIns="121900" wrap="square" tIns="121900">
            <a:noAutofit/>
          </a:bodyPr>
          <a:lstStyle/>
          <a:p>
            <a:pPr indent="0" lvl="0" marL="0" rtl="0" algn="just">
              <a:lnSpc>
                <a:spcPct val="115000"/>
              </a:lnSpc>
              <a:spcBef>
                <a:spcPts val="0"/>
              </a:spcBef>
              <a:spcAft>
                <a:spcPts val="0"/>
              </a:spcAft>
              <a:buClr>
                <a:srgbClr val="1D7293"/>
              </a:buClr>
              <a:buSzPts val="1500"/>
              <a:buFont typeface="Arial"/>
              <a:buNone/>
            </a:pPr>
            <a:r>
              <a:rPr b="1" lang="fr-FR">
                <a:solidFill>
                  <a:srgbClr val="612491"/>
                </a:solidFill>
                <a:latin typeface="Montserrat"/>
                <a:ea typeface="Montserrat"/>
                <a:cs typeface="Montserrat"/>
                <a:sym typeface="Montserrat"/>
              </a:rPr>
              <a:t>Modalités d’accès aux données dans le catalogue : </a:t>
            </a:r>
            <a:r>
              <a:rPr lang="fr-FR">
                <a:solidFill>
                  <a:srgbClr val="1D7293"/>
                </a:solidFill>
                <a:latin typeface="Montserrat"/>
                <a:ea typeface="Montserrat"/>
                <a:cs typeface="Montserrat"/>
                <a:sym typeface="Montserrat"/>
              </a:rPr>
              <a:t>qu’elles soient ou non au catalogue, les règles d’accès qui s’appliquent sont issues de la réglementation française, mais le HDH s’engage à assurer l’articulation entre le conseil scientifique de ma base et le CESREES, à mettre en relation les utilisateurs intéressés avec moi et à m’informer, en tant que responsable de données, des avancées des projets. Les modalités de valorisation scientifiques et économiques sont convenues dans la convention de partenariat nouée entre le HDH et le responsable de données. </a:t>
            </a:r>
            <a:endParaRPr b="1">
              <a:solidFill>
                <a:srgbClr val="612491"/>
              </a:solidFill>
              <a:latin typeface="Montserrat"/>
              <a:ea typeface="Montserrat"/>
              <a:cs typeface="Montserrat"/>
              <a:sym typeface="Montserrat"/>
            </a:endParaRPr>
          </a:p>
        </p:txBody>
      </p:sp>
      <p:sp>
        <p:nvSpPr>
          <p:cNvPr id="914" name="Google Shape;914;p58"/>
          <p:cNvSpPr/>
          <p:nvPr/>
        </p:nvSpPr>
        <p:spPr>
          <a:xfrm>
            <a:off x="2020279" y="1311620"/>
            <a:ext cx="9173700" cy="960000"/>
          </a:xfrm>
          <a:prstGeom prst="rect">
            <a:avLst/>
          </a:prstGeom>
          <a:solidFill>
            <a:srgbClr val="F7F4F9"/>
          </a:solidFill>
          <a:ln>
            <a:noFill/>
          </a:ln>
        </p:spPr>
        <p:txBody>
          <a:bodyPr anchorCtr="0" anchor="ctr" bIns="121900" lIns="121900" spcFirstLastPara="1" rIns="121900" wrap="square" tIns="121900">
            <a:noAutofit/>
          </a:bodyPr>
          <a:lstStyle/>
          <a:p>
            <a:pPr indent="0" lvl="0" marL="0" marR="0" rtl="0" algn="just">
              <a:lnSpc>
                <a:spcPct val="115000"/>
              </a:lnSpc>
              <a:spcBef>
                <a:spcPts val="0"/>
              </a:spcBef>
              <a:spcAft>
                <a:spcPts val="0"/>
              </a:spcAft>
              <a:buNone/>
            </a:pPr>
            <a:r>
              <a:rPr b="1" lang="fr-FR">
                <a:solidFill>
                  <a:srgbClr val="612491"/>
                </a:solidFill>
                <a:latin typeface="Montserrat"/>
                <a:ea typeface="Montserrat"/>
                <a:cs typeface="Montserrat"/>
                <a:sym typeface="Montserrat"/>
              </a:rPr>
              <a:t>Mon i</a:t>
            </a:r>
            <a:r>
              <a:rPr b="1" lang="fr-FR">
                <a:solidFill>
                  <a:srgbClr val="612491"/>
                </a:solidFill>
                <a:latin typeface="Montserrat"/>
                <a:ea typeface="Montserrat"/>
                <a:cs typeface="Montserrat"/>
                <a:sym typeface="Montserrat"/>
              </a:rPr>
              <a:t>ntérêt en tant que responsable de données </a:t>
            </a:r>
            <a:r>
              <a:rPr lang="fr-FR">
                <a:solidFill>
                  <a:srgbClr val="1D7293"/>
                </a:solidFill>
                <a:latin typeface="Montserrat"/>
                <a:ea typeface="Montserrat"/>
                <a:cs typeface="Montserrat"/>
                <a:sym typeface="Montserrat"/>
              </a:rPr>
              <a:t>: la mise au catalogue permet de mettre en visibilité ma base, enrichie par d’autres sources et notamment les données du SNDS historique (ou base principale du SNDS), et documentée.</a:t>
            </a:r>
            <a:endParaRPr b="1">
              <a:solidFill>
                <a:srgbClr val="1D7293"/>
              </a:solidFill>
              <a:latin typeface="Montserrat"/>
              <a:ea typeface="Montserrat"/>
              <a:cs typeface="Montserrat"/>
              <a:sym typeface="Montserrat"/>
            </a:endParaRPr>
          </a:p>
        </p:txBody>
      </p:sp>
      <p:sp>
        <p:nvSpPr>
          <p:cNvPr id="915" name="Google Shape;915;p58"/>
          <p:cNvSpPr/>
          <p:nvPr/>
        </p:nvSpPr>
        <p:spPr>
          <a:xfrm>
            <a:off x="2020233" y="2542733"/>
            <a:ext cx="9174000" cy="1019700"/>
          </a:xfrm>
          <a:prstGeom prst="rect">
            <a:avLst/>
          </a:prstGeom>
          <a:solidFill>
            <a:srgbClr val="F7F4F9"/>
          </a:solidFill>
          <a:ln>
            <a:noFill/>
          </a:ln>
        </p:spPr>
        <p:txBody>
          <a:bodyPr anchorCtr="0" anchor="ctr" bIns="121900" lIns="121900" spcFirstLastPara="1" rIns="121900" wrap="square" tIns="121900">
            <a:noAutofit/>
          </a:bodyPr>
          <a:lstStyle/>
          <a:p>
            <a:pPr indent="0" lvl="0" marL="0" rtl="0" algn="just">
              <a:lnSpc>
                <a:spcPct val="115000"/>
              </a:lnSpc>
              <a:spcBef>
                <a:spcPts val="0"/>
              </a:spcBef>
              <a:spcAft>
                <a:spcPts val="0"/>
              </a:spcAft>
              <a:buNone/>
            </a:pPr>
            <a:r>
              <a:rPr b="1" lang="fr-FR">
                <a:solidFill>
                  <a:srgbClr val="612491"/>
                </a:solidFill>
                <a:latin typeface="Montserrat"/>
                <a:ea typeface="Montserrat"/>
                <a:cs typeface="Montserrat"/>
                <a:sym typeface="Montserrat"/>
              </a:rPr>
              <a:t>Accompagnement du HDH à toutes les étapes : </a:t>
            </a:r>
            <a:r>
              <a:rPr lang="fr-FR">
                <a:solidFill>
                  <a:srgbClr val="1D7293"/>
                </a:solidFill>
                <a:latin typeface="Montserrat"/>
                <a:ea typeface="Montserrat"/>
                <a:cs typeface="Montserrat"/>
                <a:sym typeface="Montserrat"/>
              </a:rPr>
              <a:t>de l’analyse de conformité de la base au sens du RGPD, à l’effort de documentation et de mise en place d’un canal de transmission (appui financier possible), jusqu’à la fourniture d’un DOI.</a:t>
            </a:r>
            <a:endParaRPr>
              <a:solidFill>
                <a:srgbClr val="1D7293"/>
              </a:solidFill>
              <a:latin typeface="Montserrat"/>
              <a:ea typeface="Montserrat"/>
              <a:cs typeface="Montserrat"/>
              <a:sym typeface="Montserrat"/>
            </a:endParaRPr>
          </a:p>
        </p:txBody>
      </p:sp>
      <p:pic>
        <p:nvPicPr>
          <p:cNvPr id="916" name="Google Shape;916;p58"/>
          <p:cNvPicPr preferRelativeResize="0"/>
          <p:nvPr/>
        </p:nvPicPr>
        <p:blipFill>
          <a:blip r:embed="rId3">
            <a:alphaModFix/>
          </a:blip>
          <a:stretch>
            <a:fillRect/>
          </a:stretch>
        </p:blipFill>
        <p:spPr>
          <a:xfrm>
            <a:off x="963676" y="2669924"/>
            <a:ext cx="765300" cy="765300"/>
          </a:xfrm>
          <a:prstGeom prst="rect">
            <a:avLst/>
          </a:prstGeom>
          <a:noFill/>
          <a:ln>
            <a:noFill/>
          </a:ln>
        </p:spPr>
      </p:pic>
      <p:pic>
        <p:nvPicPr>
          <p:cNvPr id="917" name="Google Shape;917;p58"/>
          <p:cNvPicPr preferRelativeResize="0"/>
          <p:nvPr/>
        </p:nvPicPr>
        <p:blipFill rotWithShape="1">
          <a:blip r:embed="rId4">
            <a:alphaModFix/>
          </a:blip>
          <a:srcRect b="0" l="0" r="0" t="0"/>
          <a:stretch/>
        </p:blipFill>
        <p:spPr>
          <a:xfrm>
            <a:off x="886673" y="1379650"/>
            <a:ext cx="765300" cy="765300"/>
          </a:xfrm>
          <a:prstGeom prst="rect">
            <a:avLst/>
          </a:prstGeom>
          <a:noFill/>
          <a:ln>
            <a:noFill/>
          </a:ln>
        </p:spPr>
      </p:pic>
      <p:pic>
        <p:nvPicPr>
          <p:cNvPr id="918" name="Google Shape;918;p58"/>
          <p:cNvPicPr preferRelativeResize="0"/>
          <p:nvPr/>
        </p:nvPicPr>
        <p:blipFill rotWithShape="1">
          <a:blip r:embed="rId5">
            <a:alphaModFix/>
          </a:blip>
          <a:srcRect b="0" l="0" r="0" t="0"/>
          <a:stretch/>
        </p:blipFill>
        <p:spPr>
          <a:xfrm>
            <a:off x="794400" y="4304975"/>
            <a:ext cx="949850" cy="1019700"/>
          </a:xfrm>
          <a:prstGeom prst="rect">
            <a:avLst/>
          </a:prstGeom>
          <a:noFill/>
          <a:ln>
            <a:noFill/>
          </a:ln>
        </p:spPr>
      </p:pic>
      <p:pic>
        <p:nvPicPr>
          <p:cNvPr id="919" name="Google Shape;919;p58"/>
          <p:cNvPicPr preferRelativeResize="0"/>
          <p:nvPr/>
        </p:nvPicPr>
        <p:blipFill rotWithShape="1">
          <a:blip r:embed="rId6">
            <a:alphaModFix/>
          </a:blip>
          <a:srcRect b="0" l="0" r="0" t="0"/>
          <a:stretch/>
        </p:blipFill>
        <p:spPr>
          <a:xfrm>
            <a:off x="1219794" y="4304469"/>
            <a:ext cx="253061" cy="271671"/>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4" name="Shape 924"/>
        <p:cNvGrpSpPr/>
        <p:nvPr/>
      </p:nvGrpSpPr>
      <p:grpSpPr>
        <a:xfrm>
          <a:off x="0" y="0"/>
          <a:ext cx="0" cy="0"/>
          <a:chOff x="0" y="0"/>
          <a:chExt cx="0" cy="0"/>
        </a:xfrm>
      </p:grpSpPr>
      <p:sp>
        <p:nvSpPr>
          <p:cNvPr id="925" name="Google Shape;925;p59"/>
          <p:cNvSpPr/>
          <p:nvPr/>
        </p:nvSpPr>
        <p:spPr>
          <a:xfrm>
            <a:off x="-1876875" y="2349675"/>
            <a:ext cx="4231176" cy="557490"/>
          </a:xfrm>
          <a:custGeom>
            <a:rect b="b" l="l" r="r" t="t"/>
            <a:pathLst>
              <a:path extrusionOk="0" h="24173" w="204035">
                <a:moveTo>
                  <a:pt x="0" y="23273"/>
                </a:moveTo>
                <a:cubicBezTo>
                  <a:pt x="3275" y="23101"/>
                  <a:pt x="9783" y="25988"/>
                  <a:pt x="19652" y="22239"/>
                </a:cubicBezTo>
                <a:cubicBezTo>
                  <a:pt x="29521" y="18490"/>
                  <a:pt x="45726" y="777"/>
                  <a:pt x="59215" y="777"/>
                </a:cubicBezTo>
                <a:cubicBezTo>
                  <a:pt x="72704" y="777"/>
                  <a:pt x="86882" y="22368"/>
                  <a:pt x="100587" y="22239"/>
                </a:cubicBezTo>
                <a:cubicBezTo>
                  <a:pt x="114292" y="22110"/>
                  <a:pt x="127911" y="130"/>
                  <a:pt x="141443" y="1"/>
                </a:cubicBezTo>
                <a:cubicBezTo>
                  <a:pt x="154975" y="-128"/>
                  <a:pt x="171349" y="19231"/>
                  <a:pt x="181781" y="21463"/>
                </a:cubicBezTo>
                <a:cubicBezTo>
                  <a:pt x="192213" y="23695"/>
                  <a:pt x="200326" y="14737"/>
                  <a:pt x="204035" y="13392"/>
                </a:cubicBezTo>
              </a:path>
            </a:pathLst>
          </a:custGeom>
          <a:noFill/>
          <a:ln cap="flat" cmpd="sng" w="38100">
            <a:solidFill>
              <a:srgbClr val="61249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6" name="Google Shape;926;p59"/>
          <p:cNvSpPr/>
          <p:nvPr/>
        </p:nvSpPr>
        <p:spPr>
          <a:xfrm>
            <a:off x="-7800" y="2186075"/>
            <a:ext cx="679200" cy="804300"/>
          </a:xfrm>
          <a:prstGeom prst="roundRect">
            <a:avLst>
              <a:gd fmla="val 16667" name="adj"/>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27" name="Google Shape;927;p59"/>
          <p:cNvSpPr/>
          <p:nvPr/>
        </p:nvSpPr>
        <p:spPr>
          <a:xfrm flipH="1" rot="10800000">
            <a:off x="590800" y="1660075"/>
            <a:ext cx="5613900" cy="2156400"/>
          </a:xfrm>
          <a:prstGeom prst="roundRect">
            <a:avLst>
              <a:gd fmla="val 10046" name="adj"/>
            </a:avLst>
          </a:prstGeom>
          <a:noFill/>
          <a:ln cap="flat" cmpd="sng" w="9525">
            <a:solidFill>
              <a:srgbClr val="612491"/>
            </a:solidFill>
            <a:prstDash val="dot"/>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8" name="Google Shape;928;p59"/>
          <p:cNvSpPr txBox="1"/>
          <p:nvPr>
            <p:ph type="title"/>
          </p:nvPr>
        </p:nvSpPr>
        <p:spPr>
          <a:xfrm>
            <a:off x="838200" y="365125"/>
            <a:ext cx="10515600" cy="645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fr-FR" sz="2500"/>
              <a:t>Le HDH propose son accompagnement dans les démarches de mise au catalogue de ma base</a:t>
            </a:r>
            <a:endParaRPr sz="2500"/>
          </a:p>
        </p:txBody>
      </p:sp>
      <p:sp>
        <p:nvSpPr>
          <p:cNvPr id="929" name="Google Shape;929;p59"/>
          <p:cNvSpPr txBox="1"/>
          <p:nvPr>
            <p:ph idx="12" type="sldNum"/>
          </p:nvPr>
        </p:nvSpPr>
        <p:spPr>
          <a:xfrm>
            <a:off x="10838688" y="6356351"/>
            <a:ext cx="515100" cy="365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Clr>
                <a:srgbClr val="000000"/>
              </a:buClr>
              <a:buSzPts val="1200"/>
              <a:buFont typeface="Arial"/>
              <a:buNone/>
            </a:pPr>
            <a:fld id="{00000000-1234-1234-1234-123412341234}" type="slidenum">
              <a:rPr lang="fr-FR"/>
              <a:t>‹#›</a:t>
            </a:fld>
            <a:endParaRPr/>
          </a:p>
        </p:txBody>
      </p:sp>
      <p:sp>
        <p:nvSpPr>
          <p:cNvPr id="930" name="Google Shape;930;p59"/>
          <p:cNvSpPr/>
          <p:nvPr/>
        </p:nvSpPr>
        <p:spPr>
          <a:xfrm>
            <a:off x="6633100" y="4115525"/>
            <a:ext cx="4797000" cy="2211600"/>
          </a:xfrm>
          <a:prstGeom prst="roundRect">
            <a:avLst>
              <a:gd fmla="val 2873" name="adj"/>
            </a:avLst>
          </a:prstGeom>
          <a:solidFill>
            <a:srgbClr val="FFFFFF"/>
          </a:solidFill>
          <a:ln cap="flat" cmpd="sng" w="19050">
            <a:solidFill>
              <a:srgbClr val="612491"/>
            </a:solidFill>
            <a:prstDash val="solid"/>
            <a:round/>
            <a:headEnd len="sm" w="sm" type="none"/>
            <a:tailEnd len="sm" w="sm" type="none"/>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612491"/>
              </a:solidFill>
              <a:latin typeface="Montserrat"/>
              <a:ea typeface="Montserrat"/>
              <a:cs typeface="Montserrat"/>
              <a:sym typeface="Montserrat"/>
            </a:endParaRPr>
          </a:p>
        </p:txBody>
      </p:sp>
      <p:sp>
        <p:nvSpPr>
          <p:cNvPr id="931" name="Google Shape;931;p59"/>
          <p:cNvSpPr txBox="1"/>
          <p:nvPr/>
        </p:nvSpPr>
        <p:spPr>
          <a:xfrm>
            <a:off x="7136875" y="4191725"/>
            <a:ext cx="4231200" cy="154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FR" sz="1100">
                <a:latin typeface="Montserrat Medium"/>
                <a:ea typeface="Montserrat Medium"/>
                <a:cs typeface="Montserrat Medium"/>
                <a:sym typeface="Montserrat Medium"/>
              </a:rPr>
              <a:t>L</a:t>
            </a:r>
            <a:r>
              <a:rPr lang="fr-FR" sz="1100">
                <a:latin typeface="Montserrat Medium"/>
                <a:ea typeface="Montserrat Medium"/>
                <a:cs typeface="Montserrat Medium"/>
                <a:sym typeface="Montserrat Medium"/>
              </a:rPr>
              <a:t>ettre d’intention </a:t>
            </a:r>
            <a:endParaRPr sz="1100">
              <a:latin typeface="Montserrat Medium"/>
              <a:ea typeface="Montserrat Medium"/>
              <a:cs typeface="Montserrat Medium"/>
              <a:sym typeface="Montserrat Medium"/>
            </a:endParaRPr>
          </a:p>
          <a:p>
            <a:pPr indent="0" lvl="0" marL="0" rtl="0" algn="l">
              <a:spcBef>
                <a:spcPts val="0"/>
              </a:spcBef>
              <a:spcAft>
                <a:spcPts val="0"/>
              </a:spcAft>
              <a:buNone/>
            </a:pPr>
            <a:r>
              <a:t/>
            </a:r>
            <a:endParaRPr sz="1100">
              <a:latin typeface="Montserrat Medium"/>
              <a:ea typeface="Montserrat Medium"/>
              <a:cs typeface="Montserrat Medium"/>
              <a:sym typeface="Montserrat Medium"/>
            </a:endParaRPr>
          </a:p>
          <a:p>
            <a:pPr indent="0" lvl="0" marL="0" rtl="0" algn="l">
              <a:spcBef>
                <a:spcPts val="0"/>
              </a:spcBef>
              <a:spcAft>
                <a:spcPts val="0"/>
              </a:spcAft>
              <a:buNone/>
            </a:pPr>
            <a:r>
              <a:rPr lang="fr-FR" sz="1100">
                <a:latin typeface="Montserrat Medium"/>
                <a:ea typeface="Montserrat Medium"/>
                <a:cs typeface="Montserrat Medium"/>
                <a:sym typeface="Montserrat Medium"/>
              </a:rPr>
              <a:t>Fiche descriptive de la base </a:t>
            </a:r>
            <a:endParaRPr sz="1100">
              <a:latin typeface="Montserrat Medium"/>
              <a:ea typeface="Montserrat Medium"/>
              <a:cs typeface="Montserrat Medium"/>
              <a:sym typeface="Montserrat Medium"/>
            </a:endParaRPr>
          </a:p>
          <a:p>
            <a:pPr indent="0" lvl="0" marL="0" rtl="0" algn="l">
              <a:spcBef>
                <a:spcPts val="0"/>
              </a:spcBef>
              <a:spcAft>
                <a:spcPts val="0"/>
              </a:spcAft>
              <a:buNone/>
            </a:pPr>
            <a:r>
              <a:t/>
            </a:r>
            <a:endParaRPr sz="1100">
              <a:latin typeface="Montserrat Medium"/>
              <a:ea typeface="Montserrat Medium"/>
              <a:cs typeface="Montserrat Medium"/>
              <a:sym typeface="Montserrat Medium"/>
            </a:endParaRPr>
          </a:p>
          <a:p>
            <a:pPr indent="0" lvl="0" marL="0" rtl="0" algn="l">
              <a:spcBef>
                <a:spcPts val="0"/>
              </a:spcBef>
              <a:spcAft>
                <a:spcPts val="0"/>
              </a:spcAft>
              <a:buNone/>
            </a:pPr>
            <a:r>
              <a:rPr lang="fr-FR" sz="1100">
                <a:latin typeface="Montserrat Medium"/>
                <a:ea typeface="Montserrat Medium"/>
                <a:cs typeface="Montserrat Medium"/>
                <a:sym typeface="Montserrat Medium"/>
              </a:rPr>
              <a:t>Fiche et grille d’auto-évaluation</a:t>
            </a:r>
            <a:endParaRPr sz="1100">
              <a:latin typeface="Montserrat Medium"/>
              <a:ea typeface="Montserrat Medium"/>
              <a:cs typeface="Montserrat Medium"/>
              <a:sym typeface="Montserrat Medium"/>
            </a:endParaRPr>
          </a:p>
          <a:p>
            <a:pPr indent="0" lvl="0" marL="0" rtl="0" algn="l">
              <a:spcBef>
                <a:spcPts val="0"/>
              </a:spcBef>
              <a:spcAft>
                <a:spcPts val="0"/>
              </a:spcAft>
              <a:buNone/>
            </a:pPr>
            <a:r>
              <a:t/>
            </a:r>
            <a:endParaRPr sz="1100">
              <a:latin typeface="Montserrat Medium"/>
              <a:ea typeface="Montserrat Medium"/>
              <a:cs typeface="Montserrat Medium"/>
              <a:sym typeface="Montserrat Medium"/>
            </a:endParaRPr>
          </a:p>
          <a:p>
            <a:pPr indent="0" lvl="0" marL="0" rtl="0" algn="l">
              <a:spcBef>
                <a:spcPts val="0"/>
              </a:spcBef>
              <a:spcAft>
                <a:spcPts val="0"/>
              </a:spcAft>
              <a:buNone/>
            </a:pPr>
            <a:r>
              <a:rPr lang="fr-FR" sz="1100">
                <a:latin typeface="Montserrat Medium"/>
                <a:ea typeface="Montserrat Medium"/>
                <a:cs typeface="Montserrat Medium"/>
                <a:sym typeface="Montserrat Medium"/>
              </a:rPr>
              <a:t>Convention de mise au catalogue et ses annexes </a:t>
            </a:r>
            <a:endParaRPr sz="1100">
              <a:latin typeface="Montserrat Medium"/>
              <a:ea typeface="Montserrat Medium"/>
              <a:cs typeface="Montserrat Medium"/>
              <a:sym typeface="Montserrat Medium"/>
            </a:endParaRPr>
          </a:p>
          <a:p>
            <a:pPr indent="0" lvl="0" marL="0" rtl="0" algn="l">
              <a:spcBef>
                <a:spcPts val="0"/>
              </a:spcBef>
              <a:spcAft>
                <a:spcPts val="0"/>
              </a:spcAft>
              <a:buNone/>
            </a:pPr>
            <a:r>
              <a:t/>
            </a:r>
            <a:endParaRPr sz="1100">
              <a:latin typeface="Montserrat Medium"/>
              <a:ea typeface="Montserrat Medium"/>
              <a:cs typeface="Montserrat Medium"/>
              <a:sym typeface="Montserrat Medium"/>
            </a:endParaRPr>
          </a:p>
          <a:p>
            <a:pPr indent="0" lvl="0" marL="0" rtl="0" algn="l">
              <a:spcBef>
                <a:spcPts val="0"/>
              </a:spcBef>
              <a:spcAft>
                <a:spcPts val="0"/>
              </a:spcAft>
              <a:buNone/>
            </a:pPr>
            <a:r>
              <a:rPr lang="fr-FR" sz="1100">
                <a:latin typeface="Montserrat Medium"/>
                <a:ea typeface="Montserrat Medium"/>
                <a:cs typeface="Montserrat Medium"/>
                <a:sym typeface="Montserrat Medium"/>
              </a:rPr>
              <a:t>C</a:t>
            </a:r>
            <a:r>
              <a:rPr lang="fr-FR" sz="1100">
                <a:latin typeface="Montserrat Medium"/>
                <a:ea typeface="Montserrat Medium"/>
                <a:cs typeface="Montserrat Medium"/>
                <a:sym typeface="Montserrat Medium"/>
              </a:rPr>
              <a:t>harte de responsable de données </a:t>
            </a:r>
            <a:endParaRPr sz="1100">
              <a:latin typeface="Montserrat Medium"/>
              <a:ea typeface="Montserrat Medium"/>
              <a:cs typeface="Montserrat Medium"/>
              <a:sym typeface="Montserrat Medium"/>
            </a:endParaRPr>
          </a:p>
          <a:p>
            <a:pPr indent="0" lvl="0" marL="0" rtl="0" algn="l">
              <a:spcBef>
                <a:spcPts val="0"/>
              </a:spcBef>
              <a:spcAft>
                <a:spcPts val="0"/>
              </a:spcAft>
              <a:buNone/>
            </a:pPr>
            <a:r>
              <a:t/>
            </a:r>
            <a:endParaRPr sz="1100">
              <a:latin typeface="Montserrat Medium"/>
              <a:ea typeface="Montserrat Medium"/>
              <a:cs typeface="Montserrat Medium"/>
              <a:sym typeface="Montserrat Medium"/>
            </a:endParaRPr>
          </a:p>
          <a:p>
            <a:pPr indent="0" lvl="0" marL="0" rtl="0" algn="l">
              <a:spcBef>
                <a:spcPts val="0"/>
              </a:spcBef>
              <a:spcAft>
                <a:spcPts val="0"/>
              </a:spcAft>
              <a:buNone/>
            </a:pPr>
            <a:r>
              <a:rPr lang="fr-FR" sz="1100">
                <a:latin typeface="Montserrat Medium"/>
                <a:ea typeface="Montserrat Medium"/>
                <a:cs typeface="Montserrat Medium"/>
                <a:sym typeface="Montserrat Medium"/>
              </a:rPr>
              <a:t>Atelier canal de transfert </a:t>
            </a:r>
            <a:endParaRPr sz="1100">
              <a:latin typeface="Montserrat Medium"/>
              <a:ea typeface="Montserrat Medium"/>
              <a:cs typeface="Montserrat Medium"/>
              <a:sym typeface="Montserrat Medium"/>
            </a:endParaRPr>
          </a:p>
          <a:p>
            <a:pPr indent="0" lvl="0" marL="0" rtl="0" algn="just">
              <a:lnSpc>
                <a:spcPct val="115000"/>
              </a:lnSpc>
              <a:spcBef>
                <a:spcPts val="0"/>
              </a:spcBef>
              <a:spcAft>
                <a:spcPts val="0"/>
              </a:spcAft>
              <a:buNone/>
            </a:pPr>
            <a:r>
              <a:t/>
            </a:r>
            <a:endParaRPr sz="1100">
              <a:latin typeface="Montserrat Medium"/>
              <a:ea typeface="Montserrat Medium"/>
              <a:cs typeface="Montserrat Medium"/>
              <a:sym typeface="Montserrat Medium"/>
            </a:endParaRPr>
          </a:p>
        </p:txBody>
      </p:sp>
      <p:pic>
        <p:nvPicPr>
          <p:cNvPr id="932" name="Google Shape;932;p59"/>
          <p:cNvPicPr preferRelativeResize="0"/>
          <p:nvPr/>
        </p:nvPicPr>
        <p:blipFill>
          <a:blip r:embed="rId3">
            <a:alphaModFix/>
          </a:blip>
          <a:stretch>
            <a:fillRect/>
          </a:stretch>
        </p:blipFill>
        <p:spPr>
          <a:xfrm>
            <a:off x="6789475" y="4255575"/>
            <a:ext cx="216026" cy="216026"/>
          </a:xfrm>
          <a:prstGeom prst="rect">
            <a:avLst/>
          </a:prstGeom>
          <a:noFill/>
          <a:ln>
            <a:noFill/>
          </a:ln>
        </p:spPr>
      </p:pic>
      <p:sp>
        <p:nvSpPr>
          <p:cNvPr id="933" name="Google Shape;933;p59"/>
          <p:cNvSpPr/>
          <p:nvPr/>
        </p:nvSpPr>
        <p:spPr>
          <a:xfrm>
            <a:off x="6633100" y="1232400"/>
            <a:ext cx="4797000" cy="2647500"/>
          </a:xfrm>
          <a:prstGeom prst="roundRect">
            <a:avLst>
              <a:gd fmla="val 1929" name="adj"/>
            </a:avLst>
          </a:prstGeom>
          <a:solidFill>
            <a:srgbClr val="F0EDF3"/>
          </a:solidFill>
          <a:ln cap="flat" cmpd="sng" w="19050">
            <a:solidFill>
              <a:srgbClr val="612491"/>
            </a:solidFill>
            <a:prstDash val="solid"/>
            <a:round/>
            <a:headEnd len="sm" w="sm" type="none"/>
            <a:tailEnd len="sm" w="sm" type="none"/>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612491"/>
              </a:solidFill>
              <a:latin typeface="Montserrat"/>
              <a:ea typeface="Montserrat"/>
              <a:cs typeface="Montserrat"/>
              <a:sym typeface="Montserrat"/>
            </a:endParaRPr>
          </a:p>
        </p:txBody>
      </p:sp>
      <p:sp>
        <p:nvSpPr>
          <p:cNvPr id="934" name="Google Shape;934;p59"/>
          <p:cNvSpPr txBox="1"/>
          <p:nvPr/>
        </p:nvSpPr>
        <p:spPr>
          <a:xfrm>
            <a:off x="7516600" y="1044825"/>
            <a:ext cx="3030000" cy="403200"/>
          </a:xfrm>
          <a:prstGeom prst="rect">
            <a:avLst/>
          </a:prstGeom>
          <a:solidFill>
            <a:schemeClr val="lt1"/>
          </a:solidFill>
          <a:ln cap="flat" cmpd="sng" w="19050">
            <a:solidFill>
              <a:schemeClr val="lt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fr-FR" sz="1300">
                <a:solidFill>
                  <a:schemeClr val="lt2"/>
                </a:solidFill>
                <a:latin typeface="Montserrat"/>
                <a:ea typeface="Montserrat"/>
                <a:cs typeface="Montserrat"/>
                <a:sym typeface="Montserrat"/>
              </a:rPr>
              <a:t>Les tâches que je dois accomplir</a:t>
            </a:r>
            <a:endParaRPr b="1" sz="1300">
              <a:solidFill>
                <a:schemeClr val="lt2"/>
              </a:solidFill>
              <a:latin typeface="Montserrat"/>
              <a:ea typeface="Montserrat"/>
              <a:cs typeface="Montserrat"/>
              <a:sym typeface="Montserrat"/>
            </a:endParaRPr>
          </a:p>
        </p:txBody>
      </p:sp>
      <p:sp>
        <p:nvSpPr>
          <p:cNvPr id="935" name="Google Shape;935;p59"/>
          <p:cNvSpPr txBox="1"/>
          <p:nvPr/>
        </p:nvSpPr>
        <p:spPr>
          <a:xfrm>
            <a:off x="6693100" y="1537375"/>
            <a:ext cx="4594500" cy="2260200"/>
          </a:xfrm>
          <a:prstGeom prst="rect">
            <a:avLst/>
          </a:prstGeom>
          <a:noFill/>
          <a:ln>
            <a:noFill/>
          </a:ln>
        </p:spPr>
        <p:txBody>
          <a:bodyPr anchorCtr="0" anchor="t" bIns="91425" lIns="91425" spcFirstLastPara="1" rIns="91425" wrap="square" tIns="91425">
            <a:noAutofit/>
          </a:bodyPr>
          <a:lstStyle/>
          <a:p>
            <a:pPr indent="-292100" lvl="0" marL="457200" rtl="0" algn="l">
              <a:spcBef>
                <a:spcPts val="500"/>
              </a:spcBef>
              <a:spcAft>
                <a:spcPts val="0"/>
              </a:spcAft>
              <a:buSzPts val="1000"/>
              <a:buFont typeface="Montserrat"/>
              <a:buChar char="●"/>
            </a:pPr>
            <a:r>
              <a:rPr lang="fr-FR" sz="1000">
                <a:latin typeface="Montserrat"/>
                <a:ea typeface="Montserrat"/>
                <a:cs typeface="Montserrat"/>
                <a:sym typeface="Montserrat"/>
              </a:rPr>
              <a:t>Décrire le périmètre des données partageables dans le catalogue du Health Data Hub ainsi que l’intérêt médical et scientifique de ce dernier. </a:t>
            </a:r>
            <a:endParaRPr sz="1000">
              <a:latin typeface="Montserrat"/>
              <a:ea typeface="Montserrat"/>
              <a:cs typeface="Montserrat"/>
              <a:sym typeface="Montserrat"/>
            </a:endParaRPr>
          </a:p>
          <a:p>
            <a:pPr indent="-292100" lvl="0" marL="457200" rtl="0" algn="l">
              <a:spcBef>
                <a:spcPts val="500"/>
              </a:spcBef>
              <a:spcAft>
                <a:spcPts val="0"/>
              </a:spcAft>
              <a:buSzPts val="1000"/>
              <a:buFont typeface="Montserrat"/>
              <a:buChar char="●"/>
            </a:pPr>
            <a:r>
              <a:rPr lang="fr-FR" sz="1000">
                <a:latin typeface="Montserrat"/>
                <a:ea typeface="Montserrat"/>
                <a:cs typeface="Montserrat"/>
                <a:sym typeface="Montserrat"/>
              </a:rPr>
              <a:t>Prévoir le calendrier de disponibilité des données. </a:t>
            </a:r>
            <a:endParaRPr sz="1000">
              <a:latin typeface="Montserrat"/>
              <a:ea typeface="Montserrat"/>
              <a:cs typeface="Montserrat"/>
              <a:sym typeface="Montserrat"/>
            </a:endParaRPr>
          </a:p>
          <a:p>
            <a:pPr indent="-292100" lvl="0" marL="457200" rtl="0" algn="l">
              <a:spcBef>
                <a:spcPts val="500"/>
              </a:spcBef>
              <a:spcAft>
                <a:spcPts val="0"/>
              </a:spcAft>
              <a:buSzPts val="1000"/>
              <a:buFont typeface="Montserrat"/>
              <a:buChar char="●"/>
            </a:pPr>
            <a:r>
              <a:rPr lang="fr-FR" sz="1000">
                <a:latin typeface="Montserrat"/>
                <a:ea typeface="Montserrat"/>
                <a:cs typeface="Montserrat"/>
                <a:sym typeface="Montserrat"/>
              </a:rPr>
              <a:t>Compléter la lettre d’intention et la fiche descriptive de la base pour instruction par le comité stratégique des données de santé. </a:t>
            </a:r>
            <a:endParaRPr sz="1000">
              <a:latin typeface="Montserrat"/>
              <a:ea typeface="Montserrat"/>
              <a:cs typeface="Montserrat"/>
              <a:sym typeface="Montserrat"/>
            </a:endParaRPr>
          </a:p>
          <a:p>
            <a:pPr indent="-292100" lvl="0" marL="457200" rtl="0" algn="l">
              <a:spcBef>
                <a:spcPts val="500"/>
              </a:spcBef>
              <a:spcAft>
                <a:spcPts val="0"/>
              </a:spcAft>
              <a:buSzPts val="1000"/>
              <a:buFont typeface="Montserrat"/>
              <a:buChar char="●"/>
            </a:pPr>
            <a:r>
              <a:rPr lang="fr-FR" sz="1000">
                <a:latin typeface="Montserrat"/>
                <a:ea typeface="Montserrat"/>
                <a:cs typeface="Montserrat"/>
                <a:sym typeface="Montserrat"/>
              </a:rPr>
              <a:t>Optionnel - Compléter la fiche et la grille d’auto-évaluation de la base.</a:t>
            </a:r>
            <a:endParaRPr sz="1000">
              <a:latin typeface="Montserrat"/>
              <a:ea typeface="Montserrat"/>
              <a:cs typeface="Montserrat"/>
              <a:sym typeface="Montserrat"/>
            </a:endParaRPr>
          </a:p>
          <a:p>
            <a:pPr indent="-292100" lvl="0" marL="457200" rtl="0" algn="l">
              <a:spcBef>
                <a:spcPts val="500"/>
              </a:spcBef>
              <a:spcAft>
                <a:spcPts val="0"/>
              </a:spcAft>
              <a:buSzPts val="1000"/>
              <a:buFont typeface="Montserrat"/>
              <a:buChar char="●"/>
            </a:pPr>
            <a:r>
              <a:rPr lang="fr-FR" sz="1000">
                <a:latin typeface="Montserrat"/>
                <a:ea typeface="Montserrat"/>
                <a:cs typeface="Montserrat"/>
                <a:sym typeface="Montserrat"/>
              </a:rPr>
              <a:t>Compléter la convention de mise au catalogue du Health Data Hub (convention de partenariat avec un responsable de données) et signature de cette dernière. </a:t>
            </a:r>
            <a:endParaRPr sz="1000">
              <a:latin typeface="Montserrat"/>
              <a:ea typeface="Montserrat"/>
              <a:cs typeface="Montserrat"/>
              <a:sym typeface="Montserrat"/>
            </a:endParaRPr>
          </a:p>
        </p:txBody>
      </p:sp>
      <p:pic>
        <p:nvPicPr>
          <p:cNvPr id="936" name="Google Shape;936;p59"/>
          <p:cNvPicPr preferRelativeResize="0"/>
          <p:nvPr/>
        </p:nvPicPr>
        <p:blipFill>
          <a:blip r:embed="rId3">
            <a:alphaModFix/>
          </a:blip>
          <a:stretch>
            <a:fillRect/>
          </a:stretch>
        </p:blipFill>
        <p:spPr>
          <a:xfrm>
            <a:off x="6789475" y="4598475"/>
            <a:ext cx="216026" cy="216026"/>
          </a:xfrm>
          <a:prstGeom prst="rect">
            <a:avLst/>
          </a:prstGeom>
          <a:noFill/>
          <a:ln>
            <a:noFill/>
          </a:ln>
        </p:spPr>
      </p:pic>
      <p:pic>
        <p:nvPicPr>
          <p:cNvPr id="937" name="Google Shape;937;p59"/>
          <p:cNvPicPr preferRelativeResize="0"/>
          <p:nvPr/>
        </p:nvPicPr>
        <p:blipFill>
          <a:blip r:embed="rId3">
            <a:alphaModFix/>
          </a:blip>
          <a:stretch>
            <a:fillRect/>
          </a:stretch>
        </p:blipFill>
        <p:spPr>
          <a:xfrm>
            <a:off x="6789475" y="4941375"/>
            <a:ext cx="216026" cy="216026"/>
          </a:xfrm>
          <a:prstGeom prst="rect">
            <a:avLst/>
          </a:prstGeom>
          <a:noFill/>
          <a:ln>
            <a:noFill/>
          </a:ln>
        </p:spPr>
      </p:pic>
      <p:pic>
        <p:nvPicPr>
          <p:cNvPr id="938" name="Google Shape;938;p59"/>
          <p:cNvPicPr preferRelativeResize="0"/>
          <p:nvPr/>
        </p:nvPicPr>
        <p:blipFill>
          <a:blip r:embed="rId3">
            <a:alphaModFix/>
          </a:blip>
          <a:stretch>
            <a:fillRect/>
          </a:stretch>
        </p:blipFill>
        <p:spPr>
          <a:xfrm>
            <a:off x="6789475" y="5284275"/>
            <a:ext cx="216026" cy="216026"/>
          </a:xfrm>
          <a:prstGeom prst="rect">
            <a:avLst/>
          </a:prstGeom>
          <a:noFill/>
          <a:ln>
            <a:noFill/>
          </a:ln>
        </p:spPr>
      </p:pic>
      <p:pic>
        <p:nvPicPr>
          <p:cNvPr id="939" name="Google Shape;939;p59"/>
          <p:cNvPicPr preferRelativeResize="0"/>
          <p:nvPr/>
        </p:nvPicPr>
        <p:blipFill>
          <a:blip r:embed="rId3">
            <a:alphaModFix/>
          </a:blip>
          <a:stretch>
            <a:fillRect/>
          </a:stretch>
        </p:blipFill>
        <p:spPr>
          <a:xfrm>
            <a:off x="6789475" y="5627175"/>
            <a:ext cx="216026" cy="216026"/>
          </a:xfrm>
          <a:prstGeom prst="rect">
            <a:avLst/>
          </a:prstGeom>
          <a:noFill/>
          <a:ln>
            <a:noFill/>
          </a:ln>
        </p:spPr>
      </p:pic>
      <p:sp>
        <p:nvSpPr>
          <p:cNvPr id="940" name="Google Shape;940;p59"/>
          <p:cNvSpPr/>
          <p:nvPr/>
        </p:nvSpPr>
        <p:spPr>
          <a:xfrm>
            <a:off x="1780725" y="2244775"/>
            <a:ext cx="4231176" cy="557490"/>
          </a:xfrm>
          <a:custGeom>
            <a:rect b="b" l="l" r="r" t="t"/>
            <a:pathLst>
              <a:path extrusionOk="0" h="24173" w="204035">
                <a:moveTo>
                  <a:pt x="0" y="23273"/>
                </a:moveTo>
                <a:cubicBezTo>
                  <a:pt x="3275" y="23101"/>
                  <a:pt x="9783" y="25988"/>
                  <a:pt x="19652" y="22239"/>
                </a:cubicBezTo>
                <a:cubicBezTo>
                  <a:pt x="29521" y="18490"/>
                  <a:pt x="45726" y="777"/>
                  <a:pt x="59215" y="777"/>
                </a:cubicBezTo>
                <a:cubicBezTo>
                  <a:pt x="72704" y="777"/>
                  <a:pt x="86882" y="22368"/>
                  <a:pt x="100587" y="22239"/>
                </a:cubicBezTo>
                <a:cubicBezTo>
                  <a:pt x="114292" y="22110"/>
                  <a:pt x="127911" y="130"/>
                  <a:pt x="141443" y="1"/>
                </a:cubicBezTo>
                <a:cubicBezTo>
                  <a:pt x="154975" y="-128"/>
                  <a:pt x="171349" y="19231"/>
                  <a:pt x="181781" y="21463"/>
                </a:cubicBezTo>
                <a:cubicBezTo>
                  <a:pt x="192213" y="23695"/>
                  <a:pt x="200326" y="14737"/>
                  <a:pt x="204035" y="13392"/>
                </a:cubicBezTo>
              </a:path>
            </a:pathLst>
          </a:custGeom>
          <a:noFill/>
          <a:ln cap="flat" cmpd="sng" w="38100">
            <a:solidFill>
              <a:srgbClr val="61249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1" name="Google Shape;941;p59"/>
          <p:cNvSpPr txBox="1"/>
          <p:nvPr/>
        </p:nvSpPr>
        <p:spPr>
          <a:xfrm>
            <a:off x="1241100" y="3077775"/>
            <a:ext cx="1505400" cy="263400"/>
          </a:xfrm>
          <a:prstGeom prst="rect">
            <a:avLst/>
          </a:prstGeom>
          <a:noFill/>
          <a:ln>
            <a:noFill/>
          </a:ln>
        </p:spPr>
        <p:txBody>
          <a:bodyPr anchorCtr="0" anchor="t"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1300"/>
              <a:buFont typeface="Arial"/>
              <a:buNone/>
            </a:pPr>
            <a:r>
              <a:rPr lang="fr-FR" sz="900">
                <a:solidFill>
                  <a:srgbClr val="612491"/>
                </a:solidFill>
                <a:latin typeface="Montserrat SemiBold"/>
                <a:ea typeface="Montserrat SemiBold"/>
                <a:cs typeface="Montserrat SemiBold"/>
                <a:sym typeface="Montserrat SemiBold"/>
              </a:rPr>
              <a:t>Description des bases par le responsable de données</a:t>
            </a:r>
            <a:endParaRPr b="0" i="0" sz="900" u="none" cap="none" strike="noStrike">
              <a:solidFill>
                <a:srgbClr val="612491"/>
              </a:solidFill>
              <a:latin typeface="Montserrat SemiBold"/>
              <a:ea typeface="Montserrat SemiBold"/>
              <a:cs typeface="Montserrat SemiBold"/>
              <a:sym typeface="Montserrat SemiBold"/>
            </a:endParaRPr>
          </a:p>
        </p:txBody>
      </p:sp>
      <p:sp>
        <p:nvSpPr>
          <p:cNvPr id="942" name="Google Shape;942;p59"/>
          <p:cNvSpPr txBox="1"/>
          <p:nvPr/>
        </p:nvSpPr>
        <p:spPr>
          <a:xfrm>
            <a:off x="501477" y="1711075"/>
            <a:ext cx="1130400" cy="236400"/>
          </a:xfrm>
          <a:prstGeom prst="rect">
            <a:avLst/>
          </a:prstGeom>
          <a:noFill/>
          <a:ln>
            <a:noFill/>
          </a:ln>
        </p:spPr>
        <p:txBody>
          <a:bodyPr anchorCtr="0" anchor="t"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1300"/>
              <a:buFont typeface="Arial"/>
              <a:buNone/>
            </a:pPr>
            <a:r>
              <a:rPr lang="fr-FR" sz="900">
                <a:solidFill>
                  <a:srgbClr val="612491"/>
                </a:solidFill>
                <a:latin typeface="Montserrat SemiBold"/>
                <a:ea typeface="Montserrat SemiBold"/>
                <a:cs typeface="Montserrat SemiBold"/>
                <a:sym typeface="Montserrat SemiBold"/>
              </a:rPr>
              <a:t>Sourcing des bases</a:t>
            </a:r>
            <a:endParaRPr b="0" i="0" sz="900" u="none" cap="none" strike="noStrike">
              <a:solidFill>
                <a:srgbClr val="612491"/>
              </a:solidFill>
              <a:latin typeface="Montserrat SemiBold"/>
              <a:ea typeface="Montserrat SemiBold"/>
              <a:cs typeface="Montserrat SemiBold"/>
              <a:sym typeface="Montserrat SemiBold"/>
            </a:endParaRPr>
          </a:p>
        </p:txBody>
      </p:sp>
      <p:sp>
        <p:nvSpPr>
          <p:cNvPr id="943" name="Google Shape;943;p59"/>
          <p:cNvSpPr/>
          <p:nvPr/>
        </p:nvSpPr>
        <p:spPr>
          <a:xfrm>
            <a:off x="2718803" y="2080895"/>
            <a:ext cx="505800" cy="475500"/>
          </a:xfrm>
          <a:prstGeom prst="ellipse">
            <a:avLst/>
          </a:prstGeom>
          <a:solidFill>
            <a:srgbClr val="FFFFFF"/>
          </a:solidFill>
          <a:ln cap="flat" cmpd="sng" w="19050">
            <a:solidFill>
              <a:srgbClr val="612491"/>
            </a:solidFill>
            <a:prstDash val="solid"/>
            <a:round/>
            <a:headEnd len="sm" w="sm" type="none"/>
            <a:tailEnd len="sm" w="sm" type="none"/>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p:txBody>
      </p:sp>
      <p:sp>
        <p:nvSpPr>
          <p:cNvPr id="944" name="Google Shape;944;p59"/>
          <p:cNvSpPr/>
          <p:nvPr/>
        </p:nvSpPr>
        <p:spPr>
          <a:xfrm>
            <a:off x="5252815" y="2537639"/>
            <a:ext cx="505800" cy="475500"/>
          </a:xfrm>
          <a:prstGeom prst="ellipse">
            <a:avLst/>
          </a:prstGeom>
          <a:solidFill>
            <a:srgbClr val="FFFFFF"/>
          </a:solidFill>
          <a:ln cap="flat" cmpd="sng" w="19050">
            <a:solidFill>
              <a:srgbClr val="612491"/>
            </a:solidFill>
            <a:prstDash val="solid"/>
            <a:round/>
            <a:headEnd len="sm" w="sm" type="none"/>
            <a:tailEnd len="sm" w="sm" type="none"/>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p:txBody>
      </p:sp>
      <p:sp>
        <p:nvSpPr>
          <p:cNvPr id="945" name="Google Shape;945;p59"/>
          <p:cNvSpPr/>
          <p:nvPr/>
        </p:nvSpPr>
        <p:spPr>
          <a:xfrm>
            <a:off x="4484333" y="2080897"/>
            <a:ext cx="505800" cy="475500"/>
          </a:xfrm>
          <a:prstGeom prst="ellipse">
            <a:avLst/>
          </a:prstGeom>
          <a:solidFill>
            <a:srgbClr val="FFFFFF"/>
          </a:solidFill>
          <a:ln cap="flat" cmpd="sng" w="19050">
            <a:solidFill>
              <a:srgbClr val="612491"/>
            </a:solidFill>
            <a:prstDash val="solid"/>
            <a:round/>
            <a:headEnd len="sm" w="sm" type="none"/>
            <a:tailEnd len="sm" w="sm" type="none"/>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p:txBody>
      </p:sp>
      <p:sp>
        <p:nvSpPr>
          <p:cNvPr id="946" name="Google Shape;946;p59"/>
          <p:cNvSpPr/>
          <p:nvPr/>
        </p:nvSpPr>
        <p:spPr>
          <a:xfrm>
            <a:off x="3563467" y="2537632"/>
            <a:ext cx="505800" cy="475500"/>
          </a:xfrm>
          <a:prstGeom prst="ellipse">
            <a:avLst/>
          </a:prstGeom>
          <a:solidFill>
            <a:srgbClr val="FFFFFF"/>
          </a:solidFill>
          <a:ln cap="flat" cmpd="sng" w="19050">
            <a:solidFill>
              <a:srgbClr val="612491"/>
            </a:solidFill>
            <a:prstDash val="solid"/>
            <a:round/>
            <a:headEnd len="sm" w="sm" type="none"/>
            <a:tailEnd len="sm" w="sm" type="none"/>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p:txBody>
      </p:sp>
      <p:sp>
        <p:nvSpPr>
          <p:cNvPr id="947" name="Google Shape;947;p59"/>
          <p:cNvSpPr/>
          <p:nvPr/>
        </p:nvSpPr>
        <p:spPr>
          <a:xfrm>
            <a:off x="1721726" y="2550290"/>
            <a:ext cx="505800" cy="475500"/>
          </a:xfrm>
          <a:prstGeom prst="ellipse">
            <a:avLst/>
          </a:prstGeom>
          <a:solidFill>
            <a:srgbClr val="FFFFFF"/>
          </a:solidFill>
          <a:ln cap="flat" cmpd="sng" w="19050">
            <a:solidFill>
              <a:srgbClr val="612491"/>
            </a:solidFill>
            <a:prstDash val="solid"/>
            <a:round/>
            <a:headEnd len="sm" w="sm" type="none"/>
            <a:tailEnd len="sm" w="sm" type="none"/>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p:txBody>
      </p:sp>
      <p:sp>
        <p:nvSpPr>
          <p:cNvPr id="948" name="Google Shape;948;p59"/>
          <p:cNvSpPr/>
          <p:nvPr/>
        </p:nvSpPr>
        <p:spPr>
          <a:xfrm rot="-3812382">
            <a:off x="5836318" y="2464510"/>
            <a:ext cx="220164" cy="198429"/>
          </a:xfrm>
          <a:prstGeom prst="triangle">
            <a:avLst>
              <a:gd fmla="val 50000" name="adj"/>
            </a:avLst>
          </a:prstGeom>
          <a:solidFill>
            <a:srgbClr val="61249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9" name="Google Shape;949;p59"/>
          <p:cNvSpPr txBox="1"/>
          <p:nvPr/>
        </p:nvSpPr>
        <p:spPr>
          <a:xfrm>
            <a:off x="3109525" y="3077775"/>
            <a:ext cx="1402800" cy="263400"/>
          </a:xfrm>
          <a:prstGeom prst="rect">
            <a:avLst/>
          </a:prstGeom>
          <a:noFill/>
          <a:ln>
            <a:noFill/>
          </a:ln>
        </p:spPr>
        <p:txBody>
          <a:bodyPr anchorCtr="0" anchor="t"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1300"/>
              <a:buFont typeface="Arial"/>
              <a:buNone/>
            </a:pPr>
            <a:r>
              <a:rPr lang="fr-FR" sz="900">
                <a:solidFill>
                  <a:srgbClr val="612491"/>
                </a:solidFill>
                <a:latin typeface="Montserrat SemiBold"/>
                <a:ea typeface="Montserrat SemiBold"/>
                <a:cs typeface="Montserrat SemiBold"/>
                <a:sym typeface="Montserrat SemiBold"/>
              </a:rPr>
              <a:t>Vérification de la complétude du dossier par le HDH</a:t>
            </a:r>
            <a:endParaRPr b="0" i="0" sz="900" u="none" cap="none" strike="noStrike">
              <a:solidFill>
                <a:srgbClr val="612491"/>
              </a:solidFill>
              <a:latin typeface="Montserrat SemiBold"/>
              <a:ea typeface="Montserrat SemiBold"/>
              <a:cs typeface="Montserrat SemiBold"/>
              <a:sym typeface="Montserrat SemiBold"/>
            </a:endParaRPr>
          </a:p>
        </p:txBody>
      </p:sp>
      <p:sp>
        <p:nvSpPr>
          <p:cNvPr id="950" name="Google Shape;950;p59"/>
          <p:cNvSpPr txBox="1"/>
          <p:nvPr/>
        </p:nvSpPr>
        <p:spPr>
          <a:xfrm>
            <a:off x="2219000" y="1711075"/>
            <a:ext cx="1505400" cy="236400"/>
          </a:xfrm>
          <a:prstGeom prst="rect">
            <a:avLst/>
          </a:prstGeom>
          <a:noFill/>
          <a:ln>
            <a:noFill/>
          </a:ln>
        </p:spPr>
        <p:txBody>
          <a:bodyPr anchorCtr="0" anchor="t"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1300"/>
              <a:buFont typeface="Arial"/>
              <a:buNone/>
            </a:pPr>
            <a:r>
              <a:rPr lang="fr-FR" sz="900">
                <a:solidFill>
                  <a:srgbClr val="612491"/>
                </a:solidFill>
                <a:latin typeface="Montserrat SemiBold"/>
                <a:ea typeface="Montserrat SemiBold"/>
                <a:cs typeface="Montserrat SemiBold"/>
                <a:sym typeface="Montserrat SemiBold"/>
              </a:rPr>
              <a:t>Expertise</a:t>
            </a:r>
            <a:r>
              <a:rPr lang="fr-FR" sz="900">
                <a:solidFill>
                  <a:srgbClr val="612491"/>
                </a:solidFill>
                <a:latin typeface="Montserrat SemiBold"/>
                <a:ea typeface="Montserrat SemiBold"/>
                <a:cs typeface="Montserrat SemiBold"/>
                <a:sym typeface="Montserrat SemiBold"/>
              </a:rPr>
              <a:t> externe de l’intérêt des bases </a:t>
            </a:r>
            <a:endParaRPr b="0" i="0" sz="900" u="none" cap="none" strike="noStrike">
              <a:solidFill>
                <a:srgbClr val="612491"/>
              </a:solidFill>
              <a:latin typeface="Montserrat SemiBold"/>
              <a:ea typeface="Montserrat SemiBold"/>
              <a:cs typeface="Montserrat SemiBold"/>
              <a:sym typeface="Montserrat SemiBold"/>
            </a:endParaRPr>
          </a:p>
        </p:txBody>
      </p:sp>
      <p:sp>
        <p:nvSpPr>
          <p:cNvPr id="951" name="Google Shape;951;p59"/>
          <p:cNvSpPr/>
          <p:nvPr/>
        </p:nvSpPr>
        <p:spPr>
          <a:xfrm>
            <a:off x="813803" y="2080895"/>
            <a:ext cx="505800" cy="475500"/>
          </a:xfrm>
          <a:prstGeom prst="ellipse">
            <a:avLst/>
          </a:prstGeom>
          <a:solidFill>
            <a:srgbClr val="FFFFFF"/>
          </a:solidFill>
          <a:ln cap="flat" cmpd="sng" w="19050">
            <a:solidFill>
              <a:srgbClr val="612491"/>
            </a:solidFill>
            <a:prstDash val="solid"/>
            <a:round/>
            <a:headEnd len="sm" w="sm" type="none"/>
            <a:tailEnd len="sm" w="sm" type="none"/>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p:txBody>
      </p:sp>
      <p:sp>
        <p:nvSpPr>
          <p:cNvPr id="952" name="Google Shape;952;p59"/>
          <p:cNvSpPr txBox="1"/>
          <p:nvPr/>
        </p:nvSpPr>
        <p:spPr>
          <a:xfrm>
            <a:off x="3886675" y="1711075"/>
            <a:ext cx="1731600" cy="236400"/>
          </a:xfrm>
          <a:prstGeom prst="rect">
            <a:avLst/>
          </a:prstGeom>
          <a:noFill/>
          <a:ln>
            <a:noFill/>
          </a:ln>
        </p:spPr>
        <p:txBody>
          <a:bodyPr anchorCtr="0" anchor="t"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1300"/>
              <a:buFont typeface="Arial"/>
              <a:buNone/>
            </a:pPr>
            <a:r>
              <a:rPr lang="fr-FR" sz="900">
                <a:solidFill>
                  <a:srgbClr val="612491"/>
                </a:solidFill>
                <a:latin typeface="Montserrat SemiBold"/>
                <a:ea typeface="Montserrat SemiBold"/>
                <a:cs typeface="Montserrat SemiBold"/>
                <a:sym typeface="Montserrat SemiBold"/>
              </a:rPr>
              <a:t>Priorisation des bases par le comité stratégique </a:t>
            </a:r>
            <a:endParaRPr b="0" i="0" sz="900" u="none" cap="none" strike="noStrike">
              <a:solidFill>
                <a:srgbClr val="612491"/>
              </a:solidFill>
              <a:latin typeface="Montserrat SemiBold"/>
              <a:ea typeface="Montserrat SemiBold"/>
              <a:cs typeface="Montserrat SemiBold"/>
              <a:sym typeface="Montserrat SemiBold"/>
            </a:endParaRPr>
          </a:p>
        </p:txBody>
      </p:sp>
      <p:pic>
        <p:nvPicPr>
          <p:cNvPr id="953" name="Google Shape;953;p59"/>
          <p:cNvPicPr preferRelativeResize="0"/>
          <p:nvPr/>
        </p:nvPicPr>
        <p:blipFill>
          <a:blip r:embed="rId4">
            <a:alphaModFix/>
          </a:blip>
          <a:stretch>
            <a:fillRect/>
          </a:stretch>
        </p:blipFill>
        <p:spPr>
          <a:xfrm>
            <a:off x="928825" y="2180850"/>
            <a:ext cx="275700" cy="275700"/>
          </a:xfrm>
          <a:prstGeom prst="rect">
            <a:avLst/>
          </a:prstGeom>
          <a:noFill/>
          <a:ln>
            <a:noFill/>
          </a:ln>
        </p:spPr>
      </p:pic>
      <p:pic>
        <p:nvPicPr>
          <p:cNvPr id="954" name="Google Shape;954;p59"/>
          <p:cNvPicPr preferRelativeResize="0"/>
          <p:nvPr/>
        </p:nvPicPr>
        <p:blipFill>
          <a:blip r:embed="rId5">
            <a:alphaModFix/>
          </a:blip>
          <a:stretch>
            <a:fillRect/>
          </a:stretch>
        </p:blipFill>
        <p:spPr>
          <a:xfrm>
            <a:off x="1836745" y="2650245"/>
            <a:ext cx="275700" cy="275700"/>
          </a:xfrm>
          <a:prstGeom prst="rect">
            <a:avLst/>
          </a:prstGeom>
          <a:noFill/>
          <a:ln>
            <a:noFill/>
          </a:ln>
        </p:spPr>
      </p:pic>
      <p:pic>
        <p:nvPicPr>
          <p:cNvPr id="955" name="Google Shape;955;p59"/>
          <p:cNvPicPr preferRelativeResize="0"/>
          <p:nvPr/>
        </p:nvPicPr>
        <p:blipFill>
          <a:blip r:embed="rId6">
            <a:alphaModFix/>
          </a:blip>
          <a:stretch>
            <a:fillRect/>
          </a:stretch>
        </p:blipFill>
        <p:spPr>
          <a:xfrm>
            <a:off x="2833825" y="2180849"/>
            <a:ext cx="275700" cy="275700"/>
          </a:xfrm>
          <a:prstGeom prst="rect">
            <a:avLst/>
          </a:prstGeom>
          <a:noFill/>
          <a:ln>
            <a:noFill/>
          </a:ln>
        </p:spPr>
      </p:pic>
      <p:pic>
        <p:nvPicPr>
          <p:cNvPr id="956" name="Google Shape;956;p59"/>
          <p:cNvPicPr preferRelativeResize="0"/>
          <p:nvPr/>
        </p:nvPicPr>
        <p:blipFill rotWithShape="1">
          <a:blip r:embed="rId7">
            <a:alphaModFix/>
          </a:blip>
          <a:srcRect b="34562" l="13172" r="50104" t="32941"/>
          <a:stretch/>
        </p:blipFill>
        <p:spPr>
          <a:xfrm>
            <a:off x="3616171" y="2667409"/>
            <a:ext cx="400347" cy="216025"/>
          </a:xfrm>
          <a:prstGeom prst="rect">
            <a:avLst/>
          </a:prstGeom>
          <a:noFill/>
          <a:ln>
            <a:noFill/>
          </a:ln>
        </p:spPr>
      </p:pic>
      <p:pic>
        <p:nvPicPr>
          <p:cNvPr id="957" name="Google Shape;957;p59"/>
          <p:cNvPicPr preferRelativeResize="0"/>
          <p:nvPr/>
        </p:nvPicPr>
        <p:blipFill>
          <a:blip r:embed="rId8">
            <a:alphaModFix/>
          </a:blip>
          <a:stretch>
            <a:fillRect/>
          </a:stretch>
        </p:blipFill>
        <p:spPr>
          <a:xfrm>
            <a:off x="4598449" y="2180849"/>
            <a:ext cx="275700" cy="275700"/>
          </a:xfrm>
          <a:prstGeom prst="rect">
            <a:avLst/>
          </a:prstGeom>
          <a:noFill/>
          <a:ln>
            <a:noFill/>
          </a:ln>
        </p:spPr>
      </p:pic>
      <p:pic>
        <p:nvPicPr>
          <p:cNvPr id="958" name="Google Shape;958;p59"/>
          <p:cNvPicPr preferRelativeResize="0"/>
          <p:nvPr/>
        </p:nvPicPr>
        <p:blipFill>
          <a:blip r:embed="rId9">
            <a:alphaModFix/>
          </a:blip>
          <a:stretch>
            <a:fillRect/>
          </a:stretch>
        </p:blipFill>
        <p:spPr>
          <a:xfrm>
            <a:off x="5367850" y="2637563"/>
            <a:ext cx="275700" cy="275700"/>
          </a:xfrm>
          <a:prstGeom prst="rect">
            <a:avLst/>
          </a:prstGeom>
          <a:noFill/>
          <a:ln>
            <a:noFill/>
          </a:ln>
        </p:spPr>
      </p:pic>
      <p:sp>
        <p:nvSpPr>
          <p:cNvPr id="959" name="Google Shape;959;p59"/>
          <p:cNvSpPr txBox="1"/>
          <p:nvPr/>
        </p:nvSpPr>
        <p:spPr>
          <a:xfrm>
            <a:off x="4790750" y="3077775"/>
            <a:ext cx="1384200" cy="263400"/>
          </a:xfrm>
          <a:prstGeom prst="rect">
            <a:avLst/>
          </a:prstGeom>
          <a:noFill/>
          <a:ln>
            <a:noFill/>
          </a:ln>
        </p:spPr>
        <p:txBody>
          <a:bodyPr anchorCtr="0" anchor="t"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1300"/>
              <a:buFont typeface="Arial"/>
              <a:buNone/>
            </a:pPr>
            <a:r>
              <a:rPr lang="fr-FR" sz="900">
                <a:solidFill>
                  <a:srgbClr val="612491"/>
                </a:solidFill>
                <a:latin typeface="Montserrat SemiBold"/>
                <a:ea typeface="Montserrat SemiBold"/>
                <a:cs typeface="Montserrat SemiBold"/>
                <a:sym typeface="Montserrat SemiBold"/>
              </a:rPr>
              <a:t>Publication de l’arrêté après instruction CNIL</a:t>
            </a:r>
            <a:endParaRPr b="0" i="0" sz="900" u="none" cap="none" strike="noStrike">
              <a:solidFill>
                <a:srgbClr val="612491"/>
              </a:solidFill>
              <a:latin typeface="Montserrat SemiBold"/>
              <a:ea typeface="Montserrat SemiBold"/>
              <a:cs typeface="Montserrat SemiBold"/>
              <a:sym typeface="Montserrat SemiBold"/>
            </a:endParaRPr>
          </a:p>
        </p:txBody>
      </p:sp>
      <p:sp>
        <p:nvSpPr>
          <p:cNvPr id="960" name="Google Shape;960;p59"/>
          <p:cNvSpPr txBox="1"/>
          <p:nvPr/>
        </p:nvSpPr>
        <p:spPr>
          <a:xfrm>
            <a:off x="769000" y="1268125"/>
            <a:ext cx="4779900" cy="349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FR">
                <a:solidFill>
                  <a:schemeClr val="lt2"/>
                </a:solidFill>
                <a:latin typeface="Montserrat SemiBold"/>
                <a:ea typeface="Montserrat SemiBold"/>
                <a:cs typeface="Montserrat SemiBold"/>
                <a:sym typeface="Montserrat SemiBold"/>
              </a:rPr>
              <a:t>Procédure de sélection des bases au catalogue </a:t>
            </a:r>
            <a:endParaRPr>
              <a:solidFill>
                <a:schemeClr val="lt2"/>
              </a:solidFill>
              <a:latin typeface="Montserrat SemiBold"/>
              <a:ea typeface="Montserrat SemiBold"/>
              <a:cs typeface="Montserrat SemiBold"/>
              <a:sym typeface="Montserrat SemiBold"/>
            </a:endParaRPr>
          </a:p>
        </p:txBody>
      </p:sp>
      <p:sp>
        <p:nvSpPr>
          <p:cNvPr id="961" name="Google Shape;961;p59"/>
          <p:cNvSpPr txBox="1"/>
          <p:nvPr/>
        </p:nvSpPr>
        <p:spPr>
          <a:xfrm>
            <a:off x="590800" y="3782725"/>
            <a:ext cx="5613900" cy="12348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fr-FR" sz="1200">
                <a:solidFill>
                  <a:schemeClr val="lt2"/>
                </a:solidFill>
                <a:latin typeface="Montserrat"/>
                <a:ea typeface="Montserrat"/>
                <a:cs typeface="Montserrat"/>
                <a:sym typeface="Montserrat"/>
              </a:rPr>
              <a:t>Le HDH propose son </a:t>
            </a:r>
            <a:r>
              <a:rPr lang="fr-FR" sz="1200">
                <a:solidFill>
                  <a:schemeClr val="lt2"/>
                </a:solidFill>
                <a:latin typeface="Montserrat SemiBold"/>
                <a:ea typeface="Montserrat SemiBold"/>
                <a:cs typeface="Montserrat SemiBold"/>
                <a:sym typeface="Montserrat SemiBold"/>
              </a:rPr>
              <a:t>soutien tout au long de la procédure</a:t>
            </a:r>
            <a:r>
              <a:rPr lang="fr-FR" sz="1200">
                <a:solidFill>
                  <a:schemeClr val="lt2"/>
                </a:solidFill>
                <a:latin typeface="Montserrat"/>
                <a:ea typeface="Montserrat"/>
                <a:cs typeface="Montserrat"/>
                <a:sym typeface="Montserrat"/>
              </a:rPr>
              <a:t> et notamment via un </a:t>
            </a:r>
            <a:r>
              <a:rPr lang="fr-FR" sz="1200">
                <a:solidFill>
                  <a:schemeClr val="lt2"/>
                </a:solidFill>
                <a:latin typeface="Montserrat SemiBold"/>
                <a:ea typeface="Montserrat SemiBold"/>
                <a:cs typeface="Montserrat SemiBold"/>
                <a:sym typeface="Montserrat SemiBold"/>
              </a:rPr>
              <a:t>atelier “mise au catalogue”</a:t>
            </a:r>
            <a:r>
              <a:rPr lang="fr-FR" sz="1200">
                <a:solidFill>
                  <a:schemeClr val="lt2"/>
                </a:solidFill>
                <a:latin typeface="Montserrat"/>
                <a:ea typeface="Montserrat"/>
                <a:cs typeface="Montserrat"/>
                <a:sym typeface="Montserrat"/>
              </a:rPr>
              <a:t> explicatif cette dernière et des </a:t>
            </a:r>
            <a:r>
              <a:rPr lang="fr-FR" sz="1200">
                <a:solidFill>
                  <a:schemeClr val="lt2"/>
                </a:solidFill>
                <a:latin typeface="Montserrat"/>
                <a:ea typeface="Montserrat"/>
                <a:cs typeface="Montserrat"/>
                <a:sym typeface="Montserrat"/>
              </a:rPr>
              <a:t>démarches</a:t>
            </a:r>
            <a:r>
              <a:rPr lang="fr-FR" sz="1200">
                <a:solidFill>
                  <a:schemeClr val="lt2"/>
                </a:solidFill>
                <a:latin typeface="Montserrat"/>
                <a:ea typeface="Montserrat"/>
                <a:cs typeface="Montserrat"/>
                <a:sym typeface="Montserrat"/>
              </a:rPr>
              <a:t> à effectuer dans ce cadre. </a:t>
            </a:r>
            <a:endParaRPr sz="1200">
              <a:solidFill>
                <a:schemeClr val="lt2"/>
              </a:solidFill>
              <a:latin typeface="Montserrat"/>
              <a:ea typeface="Montserrat"/>
              <a:cs typeface="Montserrat"/>
              <a:sym typeface="Montserrat"/>
            </a:endParaRPr>
          </a:p>
          <a:p>
            <a:pPr indent="0" lvl="0" marL="0" rtl="0" algn="just">
              <a:spcBef>
                <a:spcPts val="0"/>
              </a:spcBef>
              <a:spcAft>
                <a:spcPts val="0"/>
              </a:spcAft>
              <a:buNone/>
            </a:pPr>
            <a:r>
              <a:t/>
            </a:r>
            <a:endParaRPr sz="1200">
              <a:solidFill>
                <a:schemeClr val="lt2"/>
              </a:solidFill>
              <a:latin typeface="Montserrat"/>
              <a:ea typeface="Montserrat"/>
              <a:cs typeface="Montserrat"/>
              <a:sym typeface="Montserrat"/>
            </a:endParaRPr>
          </a:p>
          <a:p>
            <a:pPr indent="0" lvl="0" marL="0" rtl="0" algn="just">
              <a:spcBef>
                <a:spcPts val="0"/>
              </a:spcBef>
              <a:spcAft>
                <a:spcPts val="0"/>
              </a:spcAft>
              <a:buNone/>
            </a:pPr>
            <a:r>
              <a:rPr lang="fr-FR" sz="1200">
                <a:solidFill>
                  <a:schemeClr val="lt2"/>
                </a:solidFill>
                <a:latin typeface="Montserrat"/>
                <a:ea typeface="Montserrat"/>
                <a:cs typeface="Montserrat"/>
                <a:sym typeface="Montserrat"/>
              </a:rPr>
              <a:t>En parallèle de cette procédure, une </a:t>
            </a:r>
            <a:r>
              <a:rPr lang="fr-FR" sz="1200">
                <a:solidFill>
                  <a:schemeClr val="lt2"/>
                </a:solidFill>
                <a:latin typeface="Montserrat SemiBold"/>
                <a:ea typeface="Montserrat SemiBold"/>
                <a:cs typeface="Montserrat SemiBold"/>
                <a:sym typeface="Montserrat SemiBold"/>
              </a:rPr>
              <a:t>convention de mise au catalogue</a:t>
            </a:r>
            <a:r>
              <a:rPr lang="fr-FR" sz="1200">
                <a:solidFill>
                  <a:schemeClr val="lt2"/>
                </a:solidFill>
                <a:latin typeface="Montserrat"/>
                <a:ea typeface="Montserrat"/>
                <a:cs typeface="Montserrat"/>
                <a:sym typeface="Montserrat"/>
              </a:rPr>
              <a:t> doit également être signée </a:t>
            </a:r>
            <a:r>
              <a:rPr lang="fr-FR" sz="1200">
                <a:solidFill>
                  <a:schemeClr val="lt2"/>
                </a:solidFill>
                <a:latin typeface="Montserrat SemiBold"/>
                <a:ea typeface="Montserrat SemiBold"/>
                <a:cs typeface="Montserrat SemiBold"/>
                <a:sym typeface="Montserrat SemiBold"/>
              </a:rPr>
              <a:t>entre le responsable de données de l’entrepôt et le HDH.</a:t>
            </a:r>
            <a:r>
              <a:rPr lang="fr-FR" sz="1200">
                <a:solidFill>
                  <a:schemeClr val="lt2"/>
                </a:solidFill>
                <a:latin typeface="Montserrat"/>
                <a:ea typeface="Montserrat"/>
                <a:cs typeface="Montserrat"/>
                <a:sym typeface="Montserrat"/>
              </a:rPr>
              <a:t>  Elle a fait l’objet d’une </a:t>
            </a:r>
            <a:r>
              <a:rPr lang="fr-FR" sz="1200">
                <a:solidFill>
                  <a:schemeClr val="lt2"/>
                </a:solidFill>
                <a:latin typeface="Montserrat SemiBold"/>
                <a:ea typeface="Montserrat SemiBold"/>
                <a:cs typeface="Montserrat SemiBold"/>
                <a:sym typeface="Montserrat SemiBold"/>
              </a:rPr>
              <a:t>co-construction et décrit la gouvernance d’accès à la base de données une fois au catalogue.</a:t>
            </a:r>
            <a:r>
              <a:rPr lang="fr-FR" sz="1200">
                <a:solidFill>
                  <a:schemeClr val="lt2"/>
                </a:solidFill>
                <a:latin typeface="Montserrat"/>
                <a:ea typeface="Montserrat"/>
                <a:cs typeface="Montserrat"/>
                <a:sym typeface="Montserrat"/>
              </a:rPr>
              <a:t>.</a:t>
            </a:r>
            <a:endParaRPr sz="1200">
              <a:solidFill>
                <a:schemeClr val="lt2"/>
              </a:solidFill>
              <a:latin typeface="Montserrat"/>
              <a:ea typeface="Montserrat"/>
              <a:cs typeface="Montserrat"/>
              <a:sym typeface="Montserrat"/>
            </a:endParaRPr>
          </a:p>
          <a:p>
            <a:pPr indent="0" lvl="0" marL="0" rtl="0" algn="just">
              <a:spcBef>
                <a:spcPts val="0"/>
              </a:spcBef>
              <a:spcAft>
                <a:spcPts val="0"/>
              </a:spcAft>
              <a:buNone/>
            </a:pPr>
            <a:r>
              <a:t/>
            </a:r>
            <a:endParaRPr sz="1200">
              <a:solidFill>
                <a:schemeClr val="lt2"/>
              </a:solidFill>
              <a:latin typeface="Montserrat"/>
              <a:ea typeface="Montserrat"/>
              <a:cs typeface="Montserrat"/>
              <a:sym typeface="Montserrat"/>
            </a:endParaRPr>
          </a:p>
          <a:p>
            <a:pPr indent="0" lvl="0" marL="0" rtl="0" algn="just">
              <a:spcBef>
                <a:spcPts val="0"/>
              </a:spcBef>
              <a:spcAft>
                <a:spcPts val="0"/>
              </a:spcAft>
              <a:buNone/>
            </a:pPr>
            <a:r>
              <a:rPr lang="fr-FR" sz="1200">
                <a:solidFill>
                  <a:schemeClr val="lt2"/>
                </a:solidFill>
                <a:latin typeface="Montserrat"/>
                <a:ea typeface="Montserrat"/>
                <a:cs typeface="Montserrat"/>
                <a:sym typeface="Montserrat"/>
              </a:rPr>
              <a:t>Une fois l’arrêté publié et la convention signée, un atelier est proposé par le HDH afin de prévoir la mise en place d’un </a:t>
            </a:r>
            <a:r>
              <a:rPr lang="fr-FR" sz="1200">
                <a:solidFill>
                  <a:schemeClr val="lt2"/>
                </a:solidFill>
                <a:latin typeface="Montserrat SemiBold"/>
                <a:ea typeface="Montserrat SemiBold"/>
                <a:cs typeface="Montserrat SemiBold"/>
                <a:sym typeface="Montserrat SemiBold"/>
              </a:rPr>
              <a:t>canal de transfert</a:t>
            </a:r>
            <a:r>
              <a:rPr lang="fr-FR" sz="1200">
                <a:solidFill>
                  <a:schemeClr val="lt2"/>
                </a:solidFill>
                <a:latin typeface="Montserrat"/>
                <a:ea typeface="Montserrat"/>
                <a:cs typeface="Montserrat"/>
                <a:sym typeface="Montserrat"/>
              </a:rPr>
              <a:t>. Le </a:t>
            </a:r>
            <a:r>
              <a:rPr lang="fr-FR" sz="1200">
                <a:solidFill>
                  <a:schemeClr val="lt2"/>
                </a:solidFill>
                <a:latin typeface="Montserrat SemiBold"/>
                <a:ea typeface="Montserrat SemiBold"/>
                <a:cs typeface="Montserrat SemiBold"/>
                <a:sym typeface="Montserrat SemiBold"/>
              </a:rPr>
              <a:t>processus de transfert des données</a:t>
            </a:r>
            <a:r>
              <a:rPr lang="fr-FR" sz="1200">
                <a:solidFill>
                  <a:schemeClr val="lt2"/>
                </a:solidFill>
                <a:latin typeface="Montserrat"/>
                <a:ea typeface="Montserrat"/>
                <a:cs typeface="Montserrat"/>
                <a:sym typeface="Montserrat"/>
              </a:rPr>
              <a:t> proposé par le HDH repose sur </a:t>
            </a:r>
            <a:r>
              <a:rPr lang="fr-FR" sz="1200">
                <a:solidFill>
                  <a:schemeClr val="lt2"/>
                </a:solidFill>
                <a:latin typeface="Montserrat SemiBold"/>
                <a:ea typeface="Montserrat SemiBold"/>
                <a:cs typeface="Montserrat SemiBold"/>
                <a:sym typeface="Montserrat SemiBold"/>
              </a:rPr>
              <a:t>trois niveaux de chiffrement</a:t>
            </a:r>
            <a:r>
              <a:rPr lang="fr-FR" sz="1200">
                <a:solidFill>
                  <a:schemeClr val="lt2"/>
                </a:solidFill>
                <a:latin typeface="Montserrat"/>
                <a:ea typeface="Montserrat"/>
                <a:cs typeface="Montserrat"/>
                <a:sym typeface="Montserrat"/>
              </a:rPr>
              <a:t>.</a:t>
            </a:r>
            <a:endParaRPr sz="1200">
              <a:solidFill>
                <a:schemeClr val="lt2"/>
              </a:solidFill>
              <a:latin typeface="Montserrat"/>
              <a:ea typeface="Montserrat"/>
              <a:cs typeface="Montserrat"/>
              <a:sym typeface="Montserrat"/>
            </a:endParaRPr>
          </a:p>
        </p:txBody>
      </p:sp>
      <p:pic>
        <p:nvPicPr>
          <p:cNvPr id="962" name="Google Shape;962;p59"/>
          <p:cNvPicPr preferRelativeResize="0"/>
          <p:nvPr/>
        </p:nvPicPr>
        <p:blipFill>
          <a:blip r:embed="rId10">
            <a:alphaModFix/>
          </a:blip>
          <a:stretch>
            <a:fillRect/>
          </a:stretch>
        </p:blipFill>
        <p:spPr>
          <a:xfrm>
            <a:off x="6789475" y="5946075"/>
            <a:ext cx="216026" cy="216026"/>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7" name="Shape 967"/>
        <p:cNvGrpSpPr/>
        <p:nvPr/>
      </p:nvGrpSpPr>
      <p:grpSpPr>
        <a:xfrm>
          <a:off x="0" y="0"/>
          <a:ext cx="0" cy="0"/>
          <a:chOff x="0" y="0"/>
          <a:chExt cx="0" cy="0"/>
        </a:xfrm>
      </p:grpSpPr>
      <p:sp>
        <p:nvSpPr>
          <p:cNvPr id="968" name="Google Shape;968;p60"/>
          <p:cNvSpPr txBox="1"/>
          <p:nvPr>
            <p:ph idx="12" type="sldNum"/>
          </p:nvPr>
        </p:nvSpPr>
        <p:spPr>
          <a:xfrm>
            <a:off x="10838688" y="6356351"/>
            <a:ext cx="5151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fr-FR"/>
              <a:t>‹#›</a:t>
            </a:fld>
            <a:endParaRPr/>
          </a:p>
        </p:txBody>
      </p:sp>
      <p:sp>
        <p:nvSpPr>
          <p:cNvPr id="969" name="Google Shape;969;p60"/>
          <p:cNvSpPr txBox="1"/>
          <p:nvPr>
            <p:ph type="title"/>
          </p:nvPr>
        </p:nvSpPr>
        <p:spPr>
          <a:xfrm>
            <a:off x="3258601" y="673768"/>
            <a:ext cx="8088900" cy="55224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None/>
            </a:pPr>
            <a:r>
              <a:rPr lang="fr-FR"/>
              <a:t>Annexes</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4" name="Shape 974"/>
        <p:cNvGrpSpPr/>
        <p:nvPr/>
      </p:nvGrpSpPr>
      <p:grpSpPr>
        <a:xfrm>
          <a:off x="0" y="0"/>
          <a:ext cx="0" cy="0"/>
          <a:chOff x="0" y="0"/>
          <a:chExt cx="0" cy="0"/>
        </a:xfrm>
      </p:grpSpPr>
      <p:sp>
        <p:nvSpPr>
          <p:cNvPr id="975" name="Google Shape;975;p61"/>
          <p:cNvSpPr txBox="1"/>
          <p:nvPr>
            <p:ph type="title"/>
          </p:nvPr>
        </p:nvSpPr>
        <p:spPr>
          <a:xfrm>
            <a:off x="838200" y="365125"/>
            <a:ext cx="10515600" cy="7767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fr-FR"/>
              <a:t>Annexe 1 - Montée en charge des coûts d’un </a:t>
            </a:r>
            <a:r>
              <a:rPr lang="fr-FR"/>
              <a:t>EDS</a:t>
            </a:r>
            <a:r>
              <a:rPr lang="fr-FR"/>
              <a:t> </a:t>
            </a:r>
            <a:br>
              <a:rPr i="1" lang="fr-FR" sz="1800"/>
            </a:br>
            <a:r>
              <a:rPr i="1" lang="fr-FR" sz="1800"/>
              <a:t>E</a:t>
            </a:r>
            <a:r>
              <a:rPr i="1" lang="fr-FR" sz="1800"/>
              <a:t>stimations issues des travaux du GT “Financement des bases de données de santé publique” pour des CHU </a:t>
            </a:r>
            <a:endParaRPr i="1" sz="1800"/>
          </a:p>
        </p:txBody>
      </p:sp>
      <p:sp>
        <p:nvSpPr>
          <p:cNvPr id="976" name="Google Shape;976;p61"/>
          <p:cNvSpPr txBox="1"/>
          <p:nvPr>
            <p:ph idx="12" type="sldNum"/>
          </p:nvPr>
        </p:nvSpPr>
        <p:spPr>
          <a:xfrm>
            <a:off x="10838688" y="6356351"/>
            <a:ext cx="515100" cy="365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Clr>
                <a:srgbClr val="000000"/>
              </a:buClr>
              <a:buSzPts val="1200"/>
              <a:buFont typeface="Arial"/>
              <a:buNone/>
            </a:pPr>
            <a:fld id="{00000000-1234-1234-1234-123412341234}" type="slidenum">
              <a:rPr lang="fr-FR"/>
              <a:t>‹#›</a:t>
            </a:fld>
            <a:endParaRPr/>
          </a:p>
        </p:txBody>
      </p:sp>
      <p:sp>
        <p:nvSpPr>
          <p:cNvPr id="977" name="Google Shape;977;p61"/>
          <p:cNvSpPr/>
          <p:nvPr/>
        </p:nvSpPr>
        <p:spPr>
          <a:xfrm>
            <a:off x="304800" y="3129492"/>
            <a:ext cx="12192000" cy="2237100"/>
          </a:xfrm>
          <a:prstGeom prst="rect">
            <a:avLst/>
          </a:prstGeom>
          <a:solidFill>
            <a:srgbClr val="E7F6F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8" name="Google Shape;978;p61"/>
          <p:cNvSpPr/>
          <p:nvPr/>
        </p:nvSpPr>
        <p:spPr>
          <a:xfrm>
            <a:off x="736600" y="1508125"/>
            <a:ext cx="3997500" cy="4570500"/>
          </a:xfrm>
          <a:prstGeom prst="roundRect">
            <a:avLst>
              <a:gd fmla="val 16667" name="adj"/>
            </a:avLst>
          </a:prstGeom>
          <a:solidFill>
            <a:srgbClr val="1D7293"/>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FFFFFF"/>
              </a:solidFill>
              <a:latin typeface="Montserrat"/>
              <a:ea typeface="Montserrat"/>
              <a:cs typeface="Montserrat"/>
              <a:sym typeface="Montserrat"/>
            </a:endParaRPr>
          </a:p>
        </p:txBody>
      </p:sp>
      <p:sp>
        <p:nvSpPr>
          <p:cNvPr id="979" name="Google Shape;979;p61"/>
          <p:cNvSpPr txBox="1"/>
          <p:nvPr/>
        </p:nvSpPr>
        <p:spPr>
          <a:xfrm>
            <a:off x="1356859" y="1610212"/>
            <a:ext cx="2601300" cy="615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100"/>
              <a:buFont typeface="Arial"/>
              <a:buNone/>
            </a:pPr>
            <a:r>
              <a:rPr b="1" i="0" lang="fr-FR" u="none" cap="none" strike="noStrike">
                <a:solidFill>
                  <a:srgbClr val="FFFFFF"/>
                </a:solidFill>
                <a:latin typeface="Montserrat"/>
                <a:ea typeface="Montserrat"/>
                <a:cs typeface="Montserrat"/>
                <a:sym typeface="Montserrat"/>
              </a:rPr>
              <a:t>Détail des contributions et hypothèses</a:t>
            </a:r>
            <a:endParaRPr b="1" i="0" u="none" cap="none" strike="noStrike">
              <a:solidFill>
                <a:srgbClr val="FFFFFF"/>
              </a:solidFill>
              <a:latin typeface="Montserrat"/>
              <a:ea typeface="Montserrat"/>
              <a:cs typeface="Montserrat"/>
              <a:sym typeface="Montserrat"/>
            </a:endParaRPr>
          </a:p>
        </p:txBody>
      </p:sp>
      <p:sp>
        <p:nvSpPr>
          <p:cNvPr id="980" name="Google Shape;980;p61"/>
          <p:cNvSpPr txBox="1"/>
          <p:nvPr/>
        </p:nvSpPr>
        <p:spPr>
          <a:xfrm>
            <a:off x="1712665" y="2548577"/>
            <a:ext cx="2601300" cy="923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900"/>
              <a:buFont typeface="Arial"/>
              <a:buNone/>
            </a:pPr>
            <a:r>
              <a:rPr b="0" i="0" lang="fr-FR" sz="1200" u="none" cap="none" strike="noStrike">
                <a:solidFill>
                  <a:srgbClr val="FFFFFF"/>
                </a:solidFill>
                <a:latin typeface="Montserrat"/>
                <a:ea typeface="Montserrat"/>
                <a:cs typeface="Montserrat"/>
                <a:sym typeface="Montserrat"/>
              </a:rPr>
              <a:t>Participation de </a:t>
            </a:r>
            <a:r>
              <a:rPr b="1" i="0" lang="fr-FR" sz="1200" u="none" cap="none" strike="noStrike">
                <a:solidFill>
                  <a:srgbClr val="FFFFFF"/>
                </a:solidFill>
                <a:latin typeface="Montserrat"/>
                <a:ea typeface="Montserrat"/>
                <a:cs typeface="Montserrat"/>
                <a:sym typeface="Montserrat"/>
              </a:rPr>
              <a:t>7 établissements hospitaliers</a:t>
            </a:r>
            <a:r>
              <a:rPr b="0" i="0" lang="fr-FR" sz="1200" u="none" cap="none" strike="noStrike">
                <a:solidFill>
                  <a:srgbClr val="FFFFFF"/>
                </a:solidFill>
                <a:latin typeface="Montserrat"/>
                <a:ea typeface="Montserrat"/>
                <a:cs typeface="Montserrat"/>
                <a:sym typeface="Montserrat"/>
              </a:rPr>
              <a:t> de tailles variées et de </a:t>
            </a:r>
            <a:r>
              <a:rPr b="1" i="0" lang="fr-FR" sz="1200" u="none" cap="none" strike="noStrike">
                <a:solidFill>
                  <a:srgbClr val="FFFFFF"/>
                </a:solidFill>
                <a:latin typeface="Montserrat"/>
                <a:ea typeface="Montserrat"/>
                <a:cs typeface="Montserrat"/>
                <a:sym typeface="Montserrat"/>
              </a:rPr>
              <a:t>maturité élevée</a:t>
            </a:r>
            <a:endParaRPr b="1" i="0" sz="1200" u="none" cap="none" strike="noStrike">
              <a:solidFill>
                <a:srgbClr val="FFFFFF"/>
              </a:solidFill>
              <a:latin typeface="Montserrat"/>
              <a:ea typeface="Montserrat"/>
              <a:cs typeface="Montserrat"/>
              <a:sym typeface="Montserrat"/>
            </a:endParaRPr>
          </a:p>
        </p:txBody>
      </p:sp>
      <p:sp>
        <p:nvSpPr>
          <p:cNvPr id="981" name="Google Shape;981;p61"/>
          <p:cNvSpPr txBox="1"/>
          <p:nvPr/>
        </p:nvSpPr>
        <p:spPr>
          <a:xfrm>
            <a:off x="1712665" y="3650777"/>
            <a:ext cx="2601300" cy="923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900"/>
              <a:buFont typeface="Arial"/>
              <a:buNone/>
            </a:pPr>
            <a:r>
              <a:rPr b="0" i="0" lang="fr-FR" sz="1200" u="none" cap="none" strike="noStrike">
                <a:solidFill>
                  <a:srgbClr val="FFFFFF"/>
                </a:solidFill>
                <a:latin typeface="Montserrat"/>
                <a:ea typeface="Montserrat"/>
                <a:cs typeface="Montserrat"/>
                <a:sym typeface="Montserrat"/>
              </a:rPr>
              <a:t>Hypothèse de </a:t>
            </a:r>
            <a:r>
              <a:rPr b="1" i="0" lang="fr-FR" sz="1200" u="none" cap="none" strike="noStrike">
                <a:solidFill>
                  <a:srgbClr val="FFFFFF"/>
                </a:solidFill>
                <a:latin typeface="Montserrat"/>
                <a:ea typeface="Montserrat"/>
                <a:cs typeface="Montserrat"/>
                <a:sym typeface="Montserrat"/>
              </a:rPr>
              <a:t>montée en charge progressive</a:t>
            </a:r>
            <a:r>
              <a:rPr b="0" i="0" lang="fr-FR" sz="1200" u="none" cap="none" strike="noStrike">
                <a:solidFill>
                  <a:srgbClr val="FFFFFF"/>
                </a:solidFill>
                <a:latin typeface="Montserrat"/>
                <a:ea typeface="Montserrat"/>
                <a:cs typeface="Montserrat"/>
                <a:sym typeface="Montserrat"/>
              </a:rPr>
              <a:t> du </a:t>
            </a:r>
            <a:r>
              <a:rPr b="0" i="1" lang="fr-FR" sz="1200" u="none" cap="none" strike="noStrike">
                <a:solidFill>
                  <a:srgbClr val="FFFFFF"/>
                </a:solidFill>
                <a:latin typeface="Montserrat"/>
                <a:ea typeface="Montserrat"/>
                <a:cs typeface="Montserrat"/>
                <a:sym typeface="Montserrat"/>
              </a:rPr>
              <a:t>run</a:t>
            </a:r>
            <a:r>
              <a:rPr b="0" i="0" lang="fr-FR" sz="1200" u="none" cap="none" strike="noStrike">
                <a:solidFill>
                  <a:srgbClr val="FFFFFF"/>
                </a:solidFill>
                <a:latin typeface="Montserrat"/>
                <a:ea typeface="Montserrat"/>
                <a:cs typeface="Montserrat"/>
                <a:sym typeface="Montserrat"/>
              </a:rPr>
              <a:t> pendant le </a:t>
            </a:r>
            <a:r>
              <a:rPr b="0" i="1" lang="fr-FR" sz="1200" u="none" cap="none" strike="noStrike">
                <a:solidFill>
                  <a:srgbClr val="FFFFFF"/>
                </a:solidFill>
                <a:latin typeface="Montserrat"/>
                <a:ea typeface="Montserrat"/>
                <a:cs typeface="Montserrat"/>
                <a:sym typeface="Montserrat"/>
              </a:rPr>
              <a:t>build</a:t>
            </a:r>
            <a:r>
              <a:rPr b="0" i="0" lang="fr-FR" sz="1200" u="none" cap="none" strike="noStrike">
                <a:solidFill>
                  <a:srgbClr val="FFFFFF"/>
                </a:solidFill>
                <a:latin typeface="Montserrat"/>
                <a:ea typeface="Montserrat"/>
                <a:cs typeface="Montserrat"/>
                <a:sym typeface="Montserrat"/>
              </a:rPr>
              <a:t> pour refléter la réalité du terrain</a:t>
            </a:r>
            <a:endParaRPr b="1" i="0" sz="1200" u="none" cap="none" strike="noStrike">
              <a:solidFill>
                <a:srgbClr val="FFFFFF"/>
              </a:solidFill>
              <a:latin typeface="Montserrat"/>
              <a:ea typeface="Montserrat"/>
              <a:cs typeface="Montserrat"/>
              <a:sym typeface="Montserrat"/>
            </a:endParaRPr>
          </a:p>
        </p:txBody>
      </p:sp>
      <p:sp>
        <p:nvSpPr>
          <p:cNvPr id="982" name="Google Shape;982;p61"/>
          <p:cNvSpPr txBox="1"/>
          <p:nvPr/>
        </p:nvSpPr>
        <p:spPr>
          <a:xfrm>
            <a:off x="1712667" y="4752992"/>
            <a:ext cx="2662500" cy="1108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900"/>
              <a:buFont typeface="Arial"/>
              <a:buNone/>
            </a:pPr>
            <a:r>
              <a:rPr b="1" i="0" lang="fr-FR" sz="1200" u="none" cap="none" strike="noStrike">
                <a:solidFill>
                  <a:srgbClr val="FFFFFF"/>
                </a:solidFill>
                <a:latin typeface="Montserrat"/>
                <a:ea typeface="Montserrat"/>
                <a:cs typeface="Montserrat"/>
                <a:sym typeface="Montserrat"/>
              </a:rPr>
              <a:t>Dimensionnement de l’</a:t>
            </a:r>
            <a:r>
              <a:rPr b="1" i="0" lang="fr-FR" sz="1200" u="sng" cap="none" strike="noStrike">
                <a:solidFill>
                  <a:srgbClr val="FFFFFF"/>
                </a:solidFill>
                <a:latin typeface="Montserrat"/>
                <a:ea typeface="Montserrat"/>
                <a:cs typeface="Montserrat"/>
                <a:sym typeface="Montserrat"/>
              </a:rPr>
              <a:t>EDS type</a:t>
            </a:r>
            <a:r>
              <a:rPr b="0" i="0" lang="fr-FR" sz="1200" u="none" cap="none" strike="noStrike">
                <a:solidFill>
                  <a:srgbClr val="FFFFFF"/>
                </a:solidFill>
                <a:latin typeface="Montserrat"/>
                <a:ea typeface="Montserrat"/>
                <a:cs typeface="Montserrat"/>
                <a:sym typeface="Montserrat"/>
              </a:rPr>
              <a:t> basé sur le nombre de flux à intégrer par an : hypothèse de </a:t>
            </a:r>
            <a:r>
              <a:rPr b="1" i="0" lang="fr-FR" sz="1200" u="none" cap="none" strike="noStrike">
                <a:solidFill>
                  <a:srgbClr val="FFFFFF"/>
                </a:solidFill>
                <a:latin typeface="Montserrat"/>
                <a:ea typeface="Montserrat"/>
                <a:cs typeface="Montserrat"/>
                <a:sym typeface="Montserrat"/>
              </a:rPr>
              <a:t>3 flux simples</a:t>
            </a:r>
            <a:r>
              <a:rPr b="0" i="0" lang="fr-FR" sz="1200" u="none" cap="none" strike="noStrike">
                <a:solidFill>
                  <a:srgbClr val="FFFFFF"/>
                </a:solidFill>
                <a:latin typeface="Montserrat"/>
                <a:ea typeface="Montserrat"/>
                <a:cs typeface="Montserrat"/>
                <a:sym typeface="Montserrat"/>
              </a:rPr>
              <a:t> et </a:t>
            </a:r>
            <a:r>
              <a:rPr b="1" i="0" lang="fr-FR" sz="1200" u="none" cap="none" strike="noStrike">
                <a:solidFill>
                  <a:srgbClr val="FFFFFF"/>
                </a:solidFill>
                <a:latin typeface="Montserrat"/>
                <a:ea typeface="Montserrat"/>
                <a:cs typeface="Montserrat"/>
                <a:sym typeface="Montserrat"/>
              </a:rPr>
              <a:t>1 flux complexe</a:t>
            </a:r>
            <a:endParaRPr b="1" i="0" sz="1200" u="none" cap="none" strike="noStrike">
              <a:solidFill>
                <a:srgbClr val="FFFFFF"/>
              </a:solidFill>
              <a:latin typeface="Montserrat"/>
              <a:ea typeface="Montserrat"/>
              <a:cs typeface="Montserrat"/>
              <a:sym typeface="Montserrat"/>
            </a:endParaRPr>
          </a:p>
        </p:txBody>
      </p:sp>
      <p:sp>
        <p:nvSpPr>
          <p:cNvPr id="983" name="Google Shape;983;p61"/>
          <p:cNvSpPr/>
          <p:nvPr/>
        </p:nvSpPr>
        <p:spPr>
          <a:xfrm>
            <a:off x="973733" y="2702592"/>
            <a:ext cx="677100" cy="677100"/>
          </a:xfrm>
          <a:prstGeom prst="ellipse">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4" name="Google Shape;984;p61"/>
          <p:cNvSpPr/>
          <p:nvPr/>
        </p:nvSpPr>
        <p:spPr>
          <a:xfrm>
            <a:off x="973733" y="3804792"/>
            <a:ext cx="677100" cy="677100"/>
          </a:xfrm>
          <a:prstGeom prst="ellipse">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5" name="Google Shape;985;p61"/>
          <p:cNvSpPr/>
          <p:nvPr/>
        </p:nvSpPr>
        <p:spPr>
          <a:xfrm>
            <a:off x="973733" y="4906992"/>
            <a:ext cx="677100" cy="677100"/>
          </a:xfrm>
          <a:prstGeom prst="ellipse">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986" name="Google Shape;986;p61"/>
          <p:cNvPicPr preferRelativeResize="0"/>
          <p:nvPr/>
        </p:nvPicPr>
        <p:blipFill rotWithShape="1">
          <a:blip r:embed="rId3">
            <a:alphaModFix/>
          </a:blip>
          <a:srcRect b="0" l="0" r="0" t="0"/>
          <a:stretch/>
        </p:blipFill>
        <p:spPr>
          <a:xfrm>
            <a:off x="1097500" y="2826358"/>
            <a:ext cx="429667" cy="429667"/>
          </a:xfrm>
          <a:prstGeom prst="rect">
            <a:avLst/>
          </a:prstGeom>
          <a:noFill/>
          <a:ln>
            <a:noFill/>
          </a:ln>
        </p:spPr>
      </p:pic>
      <p:pic>
        <p:nvPicPr>
          <p:cNvPr id="987" name="Google Shape;987;p61"/>
          <p:cNvPicPr preferRelativeResize="0"/>
          <p:nvPr/>
        </p:nvPicPr>
        <p:blipFill rotWithShape="1">
          <a:blip r:embed="rId4">
            <a:alphaModFix/>
          </a:blip>
          <a:srcRect b="0" l="0" r="0" t="0"/>
          <a:stretch/>
        </p:blipFill>
        <p:spPr>
          <a:xfrm>
            <a:off x="1097500" y="3928558"/>
            <a:ext cx="429667" cy="429667"/>
          </a:xfrm>
          <a:prstGeom prst="rect">
            <a:avLst/>
          </a:prstGeom>
          <a:noFill/>
          <a:ln>
            <a:noFill/>
          </a:ln>
        </p:spPr>
      </p:pic>
      <p:cxnSp>
        <p:nvCxnSpPr>
          <p:cNvPr id="988" name="Google Shape;988;p61"/>
          <p:cNvCxnSpPr/>
          <p:nvPr/>
        </p:nvCxnSpPr>
        <p:spPr>
          <a:xfrm>
            <a:off x="1990667" y="2307825"/>
            <a:ext cx="1333500" cy="0"/>
          </a:xfrm>
          <a:prstGeom prst="straightConnector1">
            <a:avLst/>
          </a:prstGeom>
          <a:noFill/>
          <a:ln cap="flat" cmpd="sng" w="9525">
            <a:solidFill>
              <a:srgbClr val="FFFFFF"/>
            </a:solidFill>
            <a:prstDash val="solid"/>
            <a:round/>
            <a:headEnd len="sm" w="sm" type="none"/>
            <a:tailEnd len="sm" w="sm" type="none"/>
          </a:ln>
        </p:spPr>
      </p:cxnSp>
      <p:pic>
        <p:nvPicPr>
          <p:cNvPr id="989" name="Google Shape;989;p61"/>
          <p:cNvPicPr preferRelativeResize="0"/>
          <p:nvPr/>
        </p:nvPicPr>
        <p:blipFill rotWithShape="1">
          <a:blip r:embed="rId5">
            <a:alphaModFix/>
          </a:blip>
          <a:srcRect b="0" l="0" r="0" t="0"/>
          <a:stretch/>
        </p:blipFill>
        <p:spPr>
          <a:xfrm>
            <a:off x="1097500" y="5030758"/>
            <a:ext cx="429667" cy="429667"/>
          </a:xfrm>
          <a:prstGeom prst="rect">
            <a:avLst/>
          </a:prstGeom>
          <a:noFill/>
          <a:ln>
            <a:noFill/>
          </a:ln>
        </p:spPr>
      </p:pic>
      <p:sp>
        <p:nvSpPr>
          <p:cNvPr id="990" name="Google Shape;990;p61"/>
          <p:cNvSpPr/>
          <p:nvPr/>
        </p:nvSpPr>
        <p:spPr>
          <a:xfrm>
            <a:off x="4992025" y="1531501"/>
            <a:ext cx="6556800" cy="4547100"/>
          </a:xfrm>
          <a:prstGeom prst="roundRect">
            <a:avLst>
              <a:gd fmla="val 16667" name="adj"/>
            </a:avLst>
          </a:prstGeom>
          <a:solidFill>
            <a:srgbClr val="FFFFFF"/>
          </a:solidFill>
          <a:ln cap="flat" cmpd="sng" w="9525">
            <a:solidFill>
              <a:srgbClr val="03628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991" name="Google Shape;991;p61" title="Graphique"/>
          <p:cNvPicPr preferRelativeResize="0"/>
          <p:nvPr/>
        </p:nvPicPr>
        <p:blipFill rotWithShape="1">
          <a:blip r:embed="rId6">
            <a:alphaModFix/>
          </a:blip>
          <a:srcRect b="0" l="0" r="0" t="0"/>
          <a:stretch/>
        </p:blipFill>
        <p:spPr>
          <a:xfrm>
            <a:off x="5422475" y="1938454"/>
            <a:ext cx="5695899" cy="352197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6" name="Shape 996"/>
        <p:cNvGrpSpPr/>
        <p:nvPr/>
      </p:nvGrpSpPr>
      <p:grpSpPr>
        <a:xfrm>
          <a:off x="0" y="0"/>
          <a:ext cx="0" cy="0"/>
          <a:chOff x="0" y="0"/>
          <a:chExt cx="0" cy="0"/>
        </a:xfrm>
      </p:grpSpPr>
      <p:sp>
        <p:nvSpPr>
          <p:cNvPr id="997" name="Google Shape;997;p62"/>
          <p:cNvSpPr txBox="1"/>
          <p:nvPr>
            <p:ph type="title"/>
          </p:nvPr>
        </p:nvSpPr>
        <p:spPr>
          <a:xfrm>
            <a:off x="838200" y="365125"/>
            <a:ext cx="10515600" cy="7767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fr-FR"/>
              <a:t>Annexe 2 - Les données du socle commun (</a:t>
            </a:r>
            <a:r>
              <a:rPr lang="fr-FR"/>
              <a:t>1/2</a:t>
            </a:r>
            <a:r>
              <a:rPr lang="fr-FR"/>
              <a:t>)</a:t>
            </a:r>
            <a:endParaRPr/>
          </a:p>
        </p:txBody>
      </p:sp>
      <p:sp>
        <p:nvSpPr>
          <p:cNvPr id="998" name="Google Shape;998;p62"/>
          <p:cNvSpPr txBox="1"/>
          <p:nvPr>
            <p:ph idx="12" type="sldNum"/>
          </p:nvPr>
        </p:nvSpPr>
        <p:spPr>
          <a:xfrm>
            <a:off x="10838688" y="6356351"/>
            <a:ext cx="515100" cy="365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Clr>
                <a:srgbClr val="000000"/>
              </a:buClr>
              <a:buSzPts val="1200"/>
              <a:buFont typeface="Arial"/>
              <a:buNone/>
            </a:pPr>
            <a:fld id="{00000000-1234-1234-1234-123412341234}" type="slidenum">
              <a:rPr lang="fr-FR"/>
              <a:t>‹#›</a:t>
            </a:fld>
            <a:endParaRPr/>
          </a:p>
        </p:txBody>
      </p:sp>
      <p:sp>
        <p:nvSpPr>
          <p:cNvPr id="999" name="Google Shape;999;p62"/>
          <p:cNvSpPr txBox="1"/>
          <p:nvPr/>
        </p:nvSpPr>
        <p:spPr>
          <a:xfrm>
            <a:off x="1052059" y="1457812"/>
            <a:ext cx="2601300" cy="615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100"/>
              <a:buFont typeface="Arial"/>
              <a:buNone/>
            </a:pPr>
            <a:r>
              <a:rPr b="1" i="0" lang="fr-FR" u="none" cap="none" strike="noStrike">
                <a:solidFill>
                  <a:srgbClr val="FFFFFF"/>
                </a:solidFill>
                <a:latin typeface="Montserrat"/>
                <a:ea typeface="Montserrat"/>
                <a:cs typeface="Montserrat"/>
                <a:sym typeface="Montserrat"/>
              </a:rPr>
              <a:t>Détail des contributions et hypothèses</a:t>
            </a:r>
            <a:endParaRPr b="1" i="0" u="none" cap="none" strike="noStrike">
              <a:solidFill>
                <a:srgbClr val="FFFFFF"/>
              </a:solidFill>
              <a:latin typeface="Montserrat"/>
              <a:ea typeface="Montserrat"/>
              <a:cs typeface="Montserrat"/>
              <a:sym typeface="Montserrat"/>
            </a:endParaRPr>
          </a:p>
        </p:txBody>
      </p:sp>
      <p:cxnSp>
        <p:nvCxnSpPr>
          <p:cNvPr id="1000" name="Google Shape;1000;p62"/>
          <p:cNvCxnSpPr/>
          <p:nvPr/>
        </p:nvCxnSpPr>
        <p:spPr>
          <a:xfrm>
            <a:off x="1685867" y="2155425"/>
            <a:ext cx="1333500" cy="0"/>
          </a:xfrm>
          <a:prstGeom prst="straightConnector1">
            <a:avLst/>
          </a:prstGeom>
          <a:noFill/>
          <a:ln cap="flat" cmpd="sng" w="9525">
            <a:solidFill>
              <a:srgbClr val="FFFFFF"/>
            </a:solidFill>
            <a:prstDash val="solid"/>
            <a:round/>
            <a:headEnd len="sm" w="sm" type="none"/>
            <a:tailEnd len="sm" w="sm" type="none"/>
          </a:ln>
        </p:spPr>
      </p:cxnSp>
      <p:sp>
        <p:nvSpPr>
          <p:cNvPr id="1001" name="Google Shape;1001;p62"/>
          <p:cNvSpPr/>
          <p:nvPr/>
        </p:nvSpPr>
        <p:spPr>
          <a:xfrm>
            <a:off x="583167" y="1223767"/>
            <a:ext cx="3446100" cy="1470900"/>
          </a:xfrm>
          <a:prstGeom prst="flowChartAlternateProcess">
            <a:avLst/>
          </a:prstGeom>
          <a:solidFill>
            <a:srgbClr val="80AEC0"/>
          </a:solidFill>
          <a:ln>
            <a:noFill/>
          </a:ln>
        </p:spPr>
        <p:txBody>
          <a:bodyPr anchorCtr="0" anchor="t" bIns="121900" lIns="121900" spcFirstLastPara="1" rIns="121900" wrap="square" tIns="121900">
            <a:noAutofit/>
          </a:bodyPr>
          <a:lstStyle/>
          <a:p>
            <a:pPr indent="0" lvl="0" marL="0" rtl="0" algn="l">
              <a:spcBef>
                <a:spcPts val="0"/>
              </a:spcBef>
              <a:spcAft>
                <a:spcPts val="0"/>
              </a:spcAft>
              <a:buNone/>
            </a:pPr>
            <a:r>
              <a:rPr b="1" lang="fr-FR" sz="1300">
                <a:solidFill>
                  <a:srgbClr val="FFFFFF"/>
                </a:solidFill>
                <a:highlight>
                  <a:srgbClr val="1D7293"/>
                </a:highlight>
                <a:latin typeface="Montserrat"/>
                <a:ea typeface="Montserrat"/>
                <a:cs typeface="Montserrat"/>
                <a:sym typeface="Montserrat"/>
              </a:rPr>
              <a:t>Données socio-démographiques</a:t>
            </a:r>
            <a:endParaRPr b="1" sz="1300">
              <a:solidFill>
                <a:srgbClr val="FFFFFF"/>
              </a:solidFill>
              <a:highlight>
                <a:srgbClr val="1D7293"/>
              </a:highlight>
              <a:latin typeface="Montserrat"/>
              <a:ea typeface="Montserrat"/>
              <a:cs typeface="Montserrat"/>
              <a:sym typeface="Montserrat"/>
            </a:endParaRPr>
          </a:p>
        </p:txBody>
      </p:sp>
      <p:sp>
        <p:nvSpPr>
          <p:cNvPr id="1002" name="Google Shape;1002;p62"/>
          <p:cNvSpPr/>
          <p:nvPr/>
        </p:nvSpPr>
        <p:spPr>
          <a:xfrm>
            <a:off x="805533" y="1783967"/>
            <a:ext cx="1402500" cy="279300"/>
          </a:xfrm>
          <a:prstGeom prst="flowChartAlternateProcess">
            <a:avLst/>
          </a:prstGeom>
          <a:solidFill>
            <a:srgbClr val="E7F6F9"/>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lang="fr-FR" sz="900">
                <a:latin typeface="Montserrat"/>
                <a:ea typeface="Montserrat"/>
                <a:cs typeface="Montserrat"/>
                <a:sym typeface="Montserrat"/>
              </a:rPr>
              <a:t>NIR / INS</a:t>
            </a:r>
            <a:endParaRPr sz="900">
              <a:latin typeface="Montserrat"/>
              <a:ea typeface="Montserrat"/>
              <a:cs typeface="Montserrat"/>
              <a:sym typeface="Montserrat"/>
            </a:endParaRPr>
          </a:p>
        </p:txBody>
      </p:sp>
      <p:sp>
        <p:nvSpPr>
          <p:cNvPr id="1003" name="Google Shape;1003;p62"/>
          <p:cNvSpPr/>
          <p:nvPr/>
        </p:nvSpPr>
        <p:spPr>
          <a:xfrm>
            <a:off x="805533" y="2151667"/>
            <a:ext cx="1402500" cy="279300"/>
          </a:xfrm>
          <a:prstGeom prst="flowChartAlternateProcess">
            <a:avLst/>
          </a:prstGeom>
          <a:solidFill>
            <a:srgbClr val="E7F6F9"/>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lang="fr-FR" sz="900">
                <a:latin typeface="Montserrat"/>
                <a:ea typeface="Montserrat"/>
                <a:cs typeface="Montserrat"/>
                <a:sym typeface="Montserrat"/>
              </a:rPr>
              <a:t>Date de naissance</a:t>
            </a:r>
            <a:endParaRPr sz="900">
              <a:latin typeface="Montserrat"/>
              <a:ea typeface="Montserrat"/>
              <a:cs typeface="Montserrat"/>
              <a:sym typeface="Montserrat"/>
            </a:endParaRPr>
          </a:p>
        </p:txBody>
      </p:sp>
      <p:sp>
        <p:nvSpPr>
          <p:cNvPr id="1004" name="Google Shape;1004;p62"/>
          <p:cNvSpPr/>
          <p:nvPr/>
        </p:nvSpPr>
        <p:spPr>
          <a:xfrm>
            <a:off x="2361833" y="2151667"/>
            <a:ext cx="1402500" cy="279300"/>
          </a:xfrm>
          <a:prstGeom prst="flowChartAlternateProcess">
            <a:avLst/>
          </a:prstGeom>
          <a:solidFill>
            <a:srgbClr val="E7F6F9"/>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lang="fr-FR" sz="900">
                <a:latin typeface="Montserrat"/>
                <a:ea typeface="Montserrat"/>
                <a:cs typeface="Montserrat"/>
                <a:sym typeface="Montserrat"/>
              </a:rPr>
              <a:t>Date de décès</a:t>
            </a:r>
            <a:endParaRPr sz="900">
              <a:latin typeface="Montserrat"/>
              <a:ea typeface="Montserrat"/>
              <a:cs typeface="Montserrat"/>
              <a:sym typeface="Montserrat"/>
            </a:endParaRPr>
          </a:p>
        </p:txBody>
      </p:sp>
      <p:sp>
        <p:nvSpPr>
          <p:cNvPr id="1005" name="Google Shape;1005;p62"/>
          <p:cNvSpPr/>
          <p:nvPr/>
        </p:nvSpPr>
        <p:spPr>
          <a:xfrm>
            <a:off x="583167" y="2857033"/>
            <a:ext cx="3446100" cy="2911200"/>
          </a:xfrm>
          <a:prstGeom prst="flowChartAlternateProcess">
            <a:avLst/>
          </a:prstGeom>
          <a:solidFill>
            <a:srgbClr val="660066">
              <a:alpha val="60000"/>
            </a:srgbClr>
          </a:solidFill>
          <a:ln>
            <a:noFill/>
          </a:ln>
        </p:spPr>
        <p:txBody>
          <a:bodyPr anchorCtr="0" anchor="t" bIns="121900" lIns="121900" spcFirstLastPara="1" rIns="121900" wrap="square" tIns="121900">
            <a:noAutofit/>
          </a:bodyPr>
          <a:lstStyle/>
          <a:p>
            <a:pPr indent="0" lvl="0" marL="0" rtl="0" algn="l">
              <a:spcBef>
                <a:spcPts val="0"/>
              </a:spcBef>
              <a:spcAft>
                <a:spcPts val="0"/>
              </a:spcAft>
              <a:buNone/>
            </a:pPr>
            <a:r>
              <a:rPr b="1" lang="fr-FR" sz="1300">
                <a:solidFill>
                  <a:srgbClr val="FFFFFF"/>
                </a:solidFill>
                <a:highlight>
                  <a:srgbClr val="660066"/>
                </a:highlight>
                <a:latin typeface="Montserrat"/>
                <a:ea typeface="Montserrat"/>
                <a:cs typeface="Montserrat"/>
                <a:sym typeface="Montserrat"/>
              </a:rPr>
              <a:t>Socle PMSI</a:t>
            </a:r>
            <a:endParaRPr b="1" sz="1300">
              <a:solidFill>
                <a:srgbClr val="FFFFFF"/>
              </a:solidFill>
              <a:highlight>
                <a:srgbClr val="660066"/>
              </a:highlight>
              <a:latin typeface="Montserrat"/>
              <a:ea typeface="Montserrat"/>
              <a:cs typeface="Montserrat"/>
              <a:sym typeface="Montserrat"/>
            </a:endParaRPr>
          </a:p>
        </p:txBody>
      </p:sp>
      <p:sp>
        <p:nvSpPr>
          <p:cNvPr id="1006" name="Google Shape;1006;p62"/>
          <p:cNvSpPr/>
          <p:nvPr/>
        </p:nvSpPr>
        <p:spPr>
          <a:xfrm>
            <a:off x="805533" y="3518833"/>
            <a:ext cx="1402500" cy="279300"/>
          </a:xfrm>
          <a:prstGeom prst="flowChartAlternateProcess">
            <a:avLst/>
          </a:prstGeom>
          <a:solidFill>
            <a:srgbClr val="E7F6F9"/>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lang="fr-FR" sz="900">
                <a:latin typeface="Montserrat"/>
                <a:ea typeface="Montserrat"/>
                <a:cs typeface="Montserrat"/>
                <a:sym typeface="Montserrat"/>
              </a:rPr>
              <a:t>Âge</a:t>
            </a:r>
            <a:endParaRPr sz="900">
              <a:latin typeface="Montserrat"/>
              <a:ea typeface="Montserrat"/>
              <a:cs typeface="Montserrat"/>
              <a:sym typeface="Montserrat"/>
            </a:endParaRPr>
          </a:p>
        </p:txBody>
      </p:sp>
      <p:sp>
        <p:nvSpPr>
          <p:cNvPr id="1007" name="Google Shape;1007;p62"/>
          <p:cNvSpPr/>
          <p:nvPr/>
        </p:nvSpPr>
        <p:spPr>
          <a:xfrm>
            <a:off x="805533" y="3886533"/>
            <a:ext cx="1402500" cy="279300"/>
          </a:xfrm>
          <a:prstGeom prst="flowChartAlternateProcess">
            <a:avLst/>
          </a:prstGeom>
          <a:solidFill>
            <a:srgbClr val="E7F6F9"/>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lang="fr-FR" sz="900">
                <a:latin typeface="Montserrat"/>
                <a:ea typeface="Montserrat"/>
                <a:cs typeface="Montserrat"/>
                <a:sym typeface="Montserrat"/>
              </a:rPr>
              <a:t>Sexe</a:t>
            </a:r>
            <a:endParaRPr sz="900">
              <a:latin typeface="Montserrat"/>
              <a:ea typeface="Montserrat"/>
              <a:cs typeface="Montserrat"/>
              <a:sym typeface="Montserrat"/>
            </a:endParaRPr>
          </a:p>
        </p:txBody>
      </p:sp>
      <p:sp>
        <p:nvSpPr>
          <p:cNvPr id="1008" name="Google Shape;1008;p62"/>
          <p:cNvSpPr/>
          <p:nvPr/>
        </p:nvSpPr>
        <p:spPr>
          <a:xfrm>
            <a:off x="2361833" y="3886533"/>
            <a:ext cx="1402500" cy="279300"/>
          </a:xfrm>
          <a:prstGeom prst="flowChartAlternateProcess">
            <a:avLst/>
          </a:prstGeom>
          <a:solidFill>
            <a:srgbClr val="E7F6F9"/>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lang="fr-FR" sz="900">
                <a:latin typeface="Montserrat"/>
                <a:ea typeface="Montserrat"/>
                <a:cs typeface="Montserrat"/>
                <a:sym typeface="Montserrat"/>
              </a:rPr>
              <a:t>Date de début du séjour</a:t>
            </a:r>
            <a:endParaRPr sz="900">
              <a:latin typeface="Montserrat"/>
              <a:ea typeface="Montserrat"/>
              <a:cs typeface="Montserrat"/>
              <a:sym typeface="Montserrat"/>
            </a:endParaRPr>
          </a:p>
        </p:txBody>
      </p:sp>
      <p:sp>
        <p:nvSpPr>
          <p:cNvPr id="1009" name="Google Shape;1009;p62"/>
          <p:cNvSpPr/>
          <p:nvPr/>
        </p:nvSpPr>
        <p:spPr>
          <a:xfrm>
            <a:off x="2361833" y="3518833"/>
            <a:ext cx="1402500" cy="279300"/>
          </a:xfrm>
          <a:prstGeom prst="flowChartAlternateProcess">
            <a:avLst/>
          </a:prstGeom>
          <a:solidFill>
            <a:srgbClr val="E7F6F9"/>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lang="fr-FR" sz="900">
                <a:latin typeface="Montserrat"/>
                <a:ea typeface="Montserrat"/>
                <a:cs typeface="Montserrat"/>
                <a:sym typeface="Montserrat"/>
              </a:rPr>
              <a:t>Actes</a:t>
            </a:r>
            <a:endParaRPr sz="900">
              <a:latin typeface="Montserrat"/>
              <a:ea typeface="Montserrat"/>
              <a:cs typeface="Montserrat"/>
              <a:sym typeface="Montserrat"/>
            </a:endParaRPr>
          </a:p>
        </p:txBody>
      </p:sp>
      <p:sp>
        <p:nvSpPr>
          <p:cNvPr id="1010" name="Google Shape;1010;p62"/>
          <p:cNvSpPr/>
          <p:nvPr/>
        </p:nvSpPr>
        <p:spPr>
          <a:xfrm>
            <a:off x="805533" y="4254233"/>
            <a:ext cx="1402500" cy="279300"/>
          </a:xfrm>
          <a:prstGeom prst="flowChartAlternateProcess">
            <a:avLst/>
          </a:prstGeom>
          <a:solidFill>
            <a:srgbClr val="E7F6F9"/>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lang="fr-FR" sz="900">
                <a:latin typeface="Montserrat"/>
                <a:ea typeface="Montserrat"/>
                <a:cs typeface="Montserrat"/>
                <a:sym typeface="Montserrat"/>
              </a:rPr>
              <a:t>Diagnostic</a:t>
            </a:r>
            <a:endParaRPr sz="900">
              <a:latin typeface="Montserrat"/>
              <a:ea typeface="Montserrat"/>
              <a:cs typeface="Montserrat"/>
              <a:sym typeface="Montserrat"/>
            </a:endParaRPr>
          </a:p>
        </p:txBody>
      </p:sp>
      <p:sp>
        <p:nvSpPr>
          <p:cNvPr id="1011" name="Google Shape;1011;p62"/>
          <p:cNvSpPr/>
          <p:nvPr/>
        </p:nvSpPr>
        <p:spPr>
          <a:xfrm>
            <a:off x="2361833" y="4254233"/>
            <a:ext cx="1402500" cy="279300"/>
          </a:xfrm>
          <a:prstGeom prst="flowChartAlternateProcess">
            <a:avLst/>
          </a:prstGeom>
          <a:solidFill>
            <a:srgbClr val="E7F6F9"/>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lang="fr-FR" sz="900">
                <a:latin typeface="Montserrat"/>
                <a:ea typeface="Montserrat"/>
                <a:cs typeface="Montserrat"/>
                <a:sym typeface="Montserrat"/>
              </a:rPr>
              <a:t>Date de fin du séjour</a:t>
            </a:r>
            <a:endParaRPr sz="900">
              <a:latin typeface="Montserrat"/>
              <a:ea typeface="Montserrat"/>
              <a:cs typeface="Montserrat"/>
              <a:sym typeface="Montserrat"/>
            </a:endParaRPr>
          </a:p>
        </p:txBody>
      </p:sp>
      <p:sp>
        <p:nvSpPr>
          <p:cNvPr id="1012" name="Google Shape;1012;p62"/>
          <p:cNvSpPr/>
          <p:nvPr/>
        </p:nvSpPr>
        <p:spPr>
          <a:xfrm>
            <a:off x="805533" y="4673267"/>
            <a:ext cx="1402500" cy="279300"/>
          </a:xfrm>
          <a:prstGeom prst="flowChartAlternateProcess">
            <a:avLst/>
          </a:prstGeom>
          <a:solidFill>
            <a:srgbClr val="E7F6F9"/>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lang="fr-FR" sz="900">
                <a:latin typeface="Montserrat"/>
                <a:ea typeface="Montserrat"/>
                <a:cs typeface="Montserrat"/>
                <a:sym typeface="Montserrat"/>
              </a:rPr>
              <a:t>Mode d’entrée séjour</a:t>
            </a:r>
            <a:endParaRPr sz="900">
              <a:latin typeface="Montserrat"/>
              <a:ea typeface="Montserrat"/>
              <a:cs typeface="Montserrat"/>
              <a:sym typeface="Montserrat"/>
            </a:endParaRPr>
          </a:p>
        </p:txBody>
      </p:sp>
      <p:sp>
        <p:nvSpPr>
          <p:cNvPr id="1013" name="Google Shape;1013;p62"/>
          <p:cNvSpPr/>
          <p:nvPr/>
        </p:nvSpPr>
        <p:spPr>
          <a:xfrm>
            <a:off x="2361833" y="4673267"/>
            <a:ext cx="1402500" cy="279300"/>
          </a:xfrm>
          <a:prstGeom prst="flowChartAlternateProcess">
            <a:avLst/>
          </a:prstGeom>
          <a:solidFill>
            <a:srgbClr val="E7F6F9"/>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lang="fr-FR" sz="900">
                <a:latin typeface="Montserrat"/>
                <a:ea typeface="Montserrat"/>
                <a:cs typeface="Montserrat"/>
                <a:sym typeface="Montserrat"/>
              </a:rPr>
              <a:t>Mode de sortie séjour</a:t>
            </a:r>
            <a:endParaRPr sz="900">
              <a:latin typeface="Montserrat"/>
              <a:ea typeface="Montserrat"/>
              <a:cs typeface="Montserrat"/>
              <a:sym typeface="Montserrat"/>
            </a:endParaRPr>
          </a:p>
        </p:txBody>
      </p:sp>
      <p:sp>
        <p:nvSpPr>
          <p:cNvPr id="1014" name="Google Shape;1014;p62"/>
          <p:cNvSpPr/>
          <p:nvPr/>
        </p:nvSpPr>
        <p:spPr>
          <a:xfrm>
            <a:off x="805533" y="5092300"/>
            <a:ext cx="2958900" cy="279300"/>
          </a:xfrm>
          <a:prstGeom prst="flowChartAlternateProcess">
            <a:avLst/>
          </a:prstGeom>
          <a:solidFill>
            <a:srgbClr val="E7F6F9"/>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lang="fr-FR" sz="900">
                <a:latin typeface="Montserrat"/>
                <a:ea typeface="Montserrat"/>
                <a:cs typeface="Montserrat"/>
                <a:sym typeface="Montserrat"/>
              </a:rPr>
              <a:t>Code géographique de résidence</a:t>
            </a:r>
            <a:endParaRPr sz="900">
              <a:latin typeface="Montserrat"/>
              <a:ea typeface="Montserrat"/>
              <a:cs typeface="Montserrat"/>
              <a:sym typeface="Montserrat"/>
            </a:endParaRPr>
          </a:p>
        </p:txBody>
      </p:sp>
      <p:sp>
        <p:nvSpPr>
          <p:cNvPr id="1015" name="Google Shape;1015;p62"/>
          <p:cNvSpPr/>
          <p:nvPr/>
        </p:nvSpPr>
        <p:spPr>
          <a:xfrm>
            <a:off x="4221400" y="1223767"/>
            <a:ext cx="7683900" cy="4544400"/>
          </a:xfrm>
          <a:prstGeom prst="flowChartAlternateProcess">
            <a:avLst/>
          </a:prstGeom>
          <a:solidFill>
            <a:srgbClr val="3DBFA1">
              <a:alpha val="45280"/>
            </a:srgbClr>
          </a:solidFill>
          <a:ln>
            <a:noFill/>
          </a:ln>
        </p:spPr>
        <p:txBody>
          <a:bodyPr anchorCtr="0" anchor="t" bIns="121900" lIns="121900" spcFirstLastPara="1" rIns="121900" wrap="square" tIns="121900">
            <a:noAutofit/>
          </a:bodyPr>
          <a:lstStyle/>
          <a:p>
            <a:pPr indent="0" lvl="0" marL="0" rtl="0" algn="l">
              <a:spcBef>
                <a:spcPts val="0"/>
              </a:spcBef>
              <a:spcAft>
                <a:spcPts val="0"/>
              </a:spcAft>
              <a:buNone/>
            </a:pPr>
            <a:r>
              <a:rPr b="1" lang="fr-FR" sz="1300">
                <a:solidFill>
                  <a:srgbClr val="FFFFFF"/>
                </a:solidFill>
                <a:highlight>
                  <a:srgbClr val="10A185"/>
                </a:highlight>
                <a:latin typeface="Montserrat"/>
                <a:ea typeface="Montserrat"/>
                <a:cs typeface="Montserrat"/>
                <a:sym typeface="Montserrat"/>
              </a:rPr>
              <a:t>Résultats de biologie</a:t>
            </a:r>
            <a:endParaRPr b="1" sz="1300">
              <a:solidFill>
                <a:srgbClr val="FFFFFF"/>
              </a:solidFill>
              <a:highlight>
                <a:srgbClr val="10A185"/>
              </a:highlight>
              <a:latin typeface="Montserrat"/>
              <a:ea typeface="Montserrat"/>
              <a:cs typeface="Montserrat"/>
              <a:sym typeface="Montserrat"/>
            </a:endParaRPr>
          </a:p>
        </p:txBody>
      </p:sp>
      <p:sp>
        <p:nvSpPr>
          <p:cNvPr id="1016" name="Google Shape;1016;p62"/>
          <p:cNvSpPr/>
          <p:nvPr/>
        </p:nvSpPr>
        <p:spPr>
          <a:xfrm>
            <a:off x="4573300" y="3666633"/>
            <a:ext cx="6963300" cy="2008500"/>
          </a:xfrm>
          <a:prstGeom prst="flowChartAlternateProcess">
            <a:avLst/>
          </a:prstGeom>
          <a:solidFill>
            <a:srgbClr val="62AD9F">
              <a:alpha val="83020"/>
            </a:srgbClr>
          </a:solidFill>
          <a:ln>
            <a:noFill/>
          </a:ln>
        </p:spPr>
        <p:txBody>
          <a:bodyPr anchorCtr="0" anchor="t" bIns="121900" lIns="121900" spcFirstLastPara="1" rIns="121900" wrap="square" tIns="121900">
            <a:noAutofit/>
          </a:bodyPr>
          <a:lstStyle/>
          <a:p>
            <a:pPr indent="0" lvl="0" marL="0" rtl="0" algn="l">
              <a:spcBef>
                <a:spcPts val="0"/>
              </a:spcBef>
              <a:spcAft>
                <a:spcPts val="0"/>
              </a:spcAft>
              <a:buNone/>
            </a:pPr>
            <a:r>
              <a:rPr lang="fr-FR" sz="1200">
                <a:solidFill>
                  <a:srgbClr val="FFFFFF"/>
                </a:solidFill>
                <a:latin typeface="Montserrat"/>
                <a:ea typeface="Montserrat"/>
                <a:cs typeface="Montserrat"/>
                <a:sym typeface="Montserrat"/>
              </a:rPr>
              <a:t>Hémogramme</a:t>
            </a:r>
            <a:endParaRPr sz="1200">
              <a:solidFill>
                <a:srgbClr val="FFFFFF"/>
              </a:solidFill>
              <a:latin typeface="Montserrat"/>
              <a:ea typeface="Montserrat"/>
              <a:cs typeface="Montserrat"/>
              <a:sym typeface="Montserrat"/>
            </a:endParaRPr>
          </a:p>
        </p:txBody>
      </p:sp>
      <p:sp>
        <p:nvSpPr>
          <p:cNvPr id="1017" name="Google Shape;1017;p62"/>
          <p:cNvSpPr/>
          <p:nvPr/>
        </p:nvSpPr>
        <p:spPr>
          <a:xfrm>
            <a:off x="4489800" y="1921167"/>
            <a:ext cx="1865700" cy="1688700"/>
          </a:xfrm>
          <a:prstGeom prst="flowChartAlternateProcess">
            <a:avLst/>
          </a:prstGeom>
          <a:solidFill>
            <a:srgbClr val="62AD9F">
              <a:alpha val="83020"/>
            </a:srgbClr>
          </a:solidFill>
          <a:ln>
            <a:noFill/>
          </a:ln>
        </p:spPr>
        <p:txBody>
          <a:bodyPr anchorCtr="0" anchor="t" bIns="121900" lIns="121900" spcFirstLastPara="1" rIns="121900" wrap="square" tIns="121900">
            <a:noAutofit/>
          </a:bodyPr>
          <a:lstStyle/>
          <a:p>
            <a:pPr indent="0" lvl="0" marL="0" rtl="0" algn="l">
              <a:spcBef>
                <a:spcPts val="0"/>
              </a:spcBef>
              <a:spcAft>
                <a:spcPts val="0"/>
              </a:spcAft>
              <a:buNone/>
            </a:pPr>
            <a:r>
              <a:rPr lang="fr-FR" sz="1200">
                <a:solidFill>
                  <a:srgbClr val="FFFFFF"/>
                </a:solidFill>
                <a:latin typeface="Montserrat"/>
                <a:ea typeface="Montserrat"/>
                <a:cs typeface="Montserrat"/>
                <a:sym typeface="Montserrat"/>
              </a:rPr>
              <a:t>Fonction rénale</a:t>
            </a:r>
            <a:endParaRPr sz="1200">
              <a:solidFill>
                <a:srgbClr val="FFFFFF"/>
              </a:solidFill>
              <a:latin typeface="Montserrat"/>
              <a:ea typeface="Montserrat"/>
              <a:cs typeface="Montserrat"/>
              <a:sym typeface="Montserrat"/>
            </a:endParaRPr>
          </a:p>
        </p:txBody>
      </p:sp>
      <p:sp>
        <p:nvSpPr>
          <p:cNvPr id="1018" name="Google Shape;1018;p62"/>
          <p:cNvSpPr/>
          <p:nvPr/>
        </p:nvSpPr>
        <p:spPr>
          <a:xfrm>
            <a:off x="4676600" y="2793900"/>
            <a:ext cx="1402500" cy="279300"/>
          </a:xfrm>
          <a:prstGeom prst="flowChartAlternateProcess">
            <a:avLst/>
          </a:prstGeom>
          <a:solidFill>
            <a:srgbClr val="E7F6F9"/>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lang="fr-FR" sz="900">
                <a:latin typeface="Montserrat"/>
                <a:ea typeface="Montserrat"/>
                <a:cs typeface="Montserrat"/>
                <a:sym typeface="Montserrat"/>
              </a:rPr>
              <a:t>Créatininémie</a:t>
            </a:r>
            <a:endParaRPr sz="900">
              <a:latin typeface="Montserrat"/>
              <a:ea typeface="Montserrat"/>
              <a:cs typeface="Montserrat"/>
              <a:sym typeface="Montserrat"/>
            </a:endParaRPr>
          </a:p>
        </p:txBody>
      </p:sp>
      <p:sp>
        <p:nvSpPr>
          <p:cNvPr id="1019" name="Google Shape;1019;p62"/>
          <p:cNvSpPr/>
          <p:nvPr/>
        </p:nvSpPr>
        <p:spPr>
          <a:xfrm>
            <a:off x="8380200" y="1921067"/>
            <a:ext cx="3156300" cy="1688700"/>
          </a:xfrm>
          <a:prstGeom prst="flowChartAlternateProcess">
            <a:avLst/>
          </a:prstGeom>
          <a:solidFill>
            <a:srgbClr val="62AD9F">
              <a:alpha val="83020"/>
            </a:srgbClr>
          </a:solidFill>
          <a:ln>
            <a:noFill/>
          </a:ln>
        </p:spPr>
        <p:txBody>
          <a:bodyPr anchorCtr="0" anchor="t" bIns="121900" lIns="121900" spcFirstLastPara="1" rIns="121900" wrap="square" tIns="121900">
            <a:noAutofit/>
          </a:bodyPr>
          <a:lstStyle/>
          <a:p>
            <a:pPr indent="0" lvl="0" marL="0" rtl="0" algn="l">
              <a:spcBef>
                <a:spcPts val="0"/>
              </a:spcBef>
              <a:spcAft>
                <a:spcPts val="0"/>
              </a:spcAft>
              <a:buNone/>
            </a:pPr>
            <a:r>
              <a:rPr lang="fr-FR" sz="1200">
                <a:solidFill>
                  <a:srgbClr val="FFFFFF"/>
                </a:solidFill>
                <a:latin typeface="Montserrat"/>
                <a:ea typeface="Montserrat"/>
                <a:cs typeface="Montserrat"/>
                <a:sym typeface="Montserrat"/>
              </a:rPr>
              <a:t>Bilan hépatique</a:t>
            </a:r>
            <a:endParaRPr sz="1200">
              <a:solidFill>
                <a:srgbClr val="FFFFFF"/>
              </a:solidFill>
              <a:latin typeface="Montserrat"/>
              <a:ea typeface="Montserrat"/>
              <a:cs typeface="Montserrat"/>
              <a:sym typeface="Montserrat"/>
            </a:endParaRPr>
          </a:p>
        </p:txBody>
      </p:sp>
      <p:sp>
        <p:nvSpPr>
          <p:cNvPr id="1020" name="Google Shape;1020;p62"/>
          <p:cNvSpPr/>
          <p:nvPr/>
        </p:nvSpPr>
        <p:spPr>
          <a:xfrm>
            <a:off x="4676600" y="3153033"/>
            <a:ext cx="1402500" cy="279300"/>
          </a:xfrm>
          <a:prstGeom prst="flowChartAlternateProcess">
            <a:avLst/>
          </a:prstGeom>
          <a:solidFill>
            <a:srgbClr val="E7F6F9"/>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lang="fr-FR" sz="900">
                <a:latin typeface="Montserrat"/>
                <a:ea typeface="Montserrat"/>
                <a:cs typeface="Montserrat"/>
                <a:sym typeface="Montserrat"/>
              </a:rPr>
              <a:t>DFG</a:t>
            </a:r>
            <a:endParaRPr sz="900">
              <a:latin typeface="Montserrat"/>
              <a:ea typeface="Montserrat"/>
              <a:cs typeface="Montserrat"/>
              <a:sym typeface="Montserrat"/>
            </a:endParaRPr>
          </a:p>
        </p:txBody>
      </p:sp>
      <p:sp>
        <p:nvSpPr>
          <p:cNvPr id="1021" name="Google Shape;1021;p62"/>
          <p:cNvSpPr/>
          <p:nvPr/>
        </p:nvSpPr>
        <p:spPr>
          <a:xfrm>
            <a:off x="7369293" y="4189833"/>
            <a:ext cx="1606800" cy="279300"/>
          </a:xfrm>
          <a:prstGeom prst="flowChartAlternateProcess">
            <a:avLst/>
          </a:prstGeom>
          <a:solidFill>
            <a:srgbClr val="E7F6F9"/>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lang="fr-FR" sz="900">
                <a:latin typeface="Montserrat"/>
                <a:ea typeface="Montserrat"/>
                <a:cs typeface="Montserrat"/>
                <a:sym typeface="Montserrat"/>
              </a:rPr>
              <a:t>Globules rouges</a:t>
            </a:r>
            <a:endParaRPr sz="900">
              <a:latin typeface="Montserrat"/>
              <a:ea typeface="Montserrat"/>
              <a:cs typeface="Montserrat"/>
              <a:sym typeface="Montserrat"/>
            </a:endParaRPr>
          </a:p>
        </p:txBody>
      </p:sp>
      <p:sp>
        <p:nvSpPr>
          <p:cNvPr id="1022" name="Google Shape;1022;p62"/>
          <p:cNvSpPr/>
          <p:nvPr/>
        </p:nvSpPr>
        <p:spPr>
          <a:xfrm>
            <a:off x="7369293" y="4528367"/>
            <a:ext cx="1606800" cy="279300"/>
          </a:xfrm>
          <a:prstGeom prst="flowChartAlternateProcess">
            <a:avLst/>
          </a:prstGeom>
          <a:solidFill>
            <a:srgbClr val="E7F6F9"/>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lang="fr-FR" sz="900">
                <a:latin typeface="Montserrat"/>
                <a:ea typeface="Montserrat"/>
                <a:cs typeface="Montserrat"/>
                <a:sym typeface="Montserrat"/>
              </a:rPr>
              <a:t>VGM</a:t>
            </a:r>
            <a:endParaRPr sz="900">
              <a:latin typeface="Montserrat"/>
              <a:ea typeface="Montserrat"/>
              <a:cs typeface="Montserrat"/>
              <a:sym typeface="Montserrat"/>
            </a:endParaRPr>
          </a:p>
        </p:txBody>
      </p:sp>
      <p:sp>
        <p:nvSpPr>
          <p:cNvPr id="1023" name="Google Shape;1023;p62"/>
          <p:cNvSpPr/>
          <p:nvPr/>
        </p:nvSpPr>
        <p:spPr>
          <a:xfrm>
            <a:off x="7369293" y="4866900"/>
            <a:ext cx="1606800" cy="279300"/>
          </a:xfrm>
          <a:prstGeom prst="flowChartAlternateProcess">
            <a:avLst/>
          </a:prstGeom>
          <a:solidFill>
            <a:srgbClr val="E7F6F9"/>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lang="fr-FR" sz="900">
                <a:latin typeface="Montserrat"/>
                <a:ea typeface="Montserrat"/>
                <a:cs typeface="Montserrat"/>
                <a:sym typeface="Montserrat"/>
              </a:rPr>
              <a:t>Plaquettes</a:t>
            </a:r>
            <a:endParaRPr sz="900">
              <a:latin typeface="Montserrat"/>
              <a:ea typeface="Montserrat"/>
              <a:cs typeface="Montserrat"/>
              <a:sym typeface="Montserrat"/>
            </a:endParaRPr>
          </a:p>
        </p:txBody>
      </p:sp>
      <p:sp>
        <p:nvSpPr>
          <p:cNvPr id="1024" name="Google Shape;1024;p62"/>
          <p:cNvSpPr/>
          <p:nvPr/>
        </p:nvSpPr>
        <p:spPr>
          <a:xfrm>
            <a:off x="7369293" y="5202300"/>
            <a:ext cx="1606800" cy="279300"/>
          </a:xfrm>
          <a:prstGeom prst="flowChartAlternateProcess">
            <a:avLst/>
          </a:prstGeom>
          <a:solidFill>
            <a:srgbClr val="E7F6F9"/>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lang="fr-FR" sz="900">
                <a:latin typeface="Montserrat"/>
                <a:ea typeface="Montserrat"/>
                <a:cs typeface="Montserrat"/>
                <a:sym typeface="Montserrat"/>
              </a:rPr>
              <a:t>Neutrophiles</a:t>
            </a:r>
            <a:endParaRPr sz="900">
              <a:latin typeface="Montserrat"/>
              <a:ea typeface="Montserrat"/>
              <a:cs typeface="Montserrat"/>
              <a:sym typeface="Montserrat"/>
            </a:endParaRPr>
          </a:p>
        </p:txBody>
      </p:sp>
      <p:sp>
        <p:nvSpPr>
          <p:cNvPr id="1025" name="Google Shape;1025;p62"/>
          <p:cNvSpPr/>
          <p:nvPr/>
        </p:nvSpPr>
        <p:spPr>
          <a:xfrm>
            <a:off x="9668633" y="4225000"/>
            <a:ext cx="1606800" cy="279300"/>
          </a:xfrm>
          <a:prstGeom prst="flowChartAlternateProcess">
            <a:avLst/>
          </a:prstGeom>
          <a:solidFill>
            <a:srgbClr val="E7F6F9"/>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lang="fr-FR" sz="900">
                <a:latin typeface="Montserrat"/>
                <a:ea typeface="Montserrat"/>
                <a:cs typeface="Montserrat"/>
                <a:sym typeface="Montserrat"/>
              </a:rPr>
              <a:t>Lymphocytes</a:t>
            </a:r>
            <a:endParaRPr sz="900">
              <a:latin typeface="Montserrat"/>
              <a:ea typeface="Montserrat"/>
              <a:cs typeface="Montserrat"/>
              <a:sym typeface="Montserrat"/>
            </a:endParaRPr>
          </a:p>
        </p:txBody>
      </p:sp>
      <p:sp>
        <p:nvSpPr>
          <p:cNvPr id="1026" name="Google Shape;1026;p62"/>
          <p:cNvSpPr/>
          <p:nvPr/>
        </p:nvSpPr>
        <p:spPr>
          <a:xfrm>
            <a:off x="6435000" y="1932733"/>
            <a:ext cx="1865700" cy="1688700"/>
          </a:xfrm>
          <a:prstGeom prst="flowChartAlternateProcess">
            <a:avLst/>
          </a:prstGeom>
          <a:solidFill>
            <a:srgbClr val="62AD9F">
              <a:alpha val="83020"/>
            </a:srgbClr>
          </a:solidFill>
          <a:ln>
            <a:noFill/>
          </a:ln>
        </p:spPr>
        <p:txBody>
          <a:bodyPr anchorCtr="0" anchor="t" bIns="121900" lIns="121900" spcFirstLastPara="1" rIns="121900" wrap="square" tIns="121900">
            <a:noAutofit/>
          </a:bodyPr>
          <a:lstStyle/>
          <a:p>
            <a:pPr indent="0" lvl="0" marL="0" rtl="0" algn="l">
              <a:spcBef>
                <a:spcPts val="0"/>
              </a:spcBef>
              <a:spcAft>
                <a:spcPts val="0"/>
              </a:spcAft>
              <a:buNone/>
            </a:pPr>
            <a:r>
              <a:rPr lang="fr-FR" sz="1200">
                <a:solidFill>
                  <a:srgbClr val="FFFFFF"/>
                </a:solidFill>
                <a:latin typeface="Montserrat"/>
                <a:ea typeface="Montserrat"/>
                <a:cs typeface="Montserrat"/>
                <a:sym typeface="Montserrat"/>
              </a:rPr>
              <a:t>Bilan glycémique</a:t>
            </a:r>
            <a:endParaRPr sz="1200">
              <a:solidFill>
                <a:srgbClr val="FFFFFF"/>
              </a:solidFill>
              <a:latin typeface="Montserrat"/>
              <a:ea typeface="Montserrat"/>
              <a:cs typeface="Montserrat"/>
              <a:sym typeface="Montserrat"/>
            </a:endParaRPr>
          </a:p>
        </p:txBody>
      </p:sp>
      <p:sp>
        <p:nvSpPr>
          <p:cNvPr id="1027" name="Google Shape;1027;p62"/>
          <p:cNvSpPr/>
          <p:nvPr/>
        </p:nvSpPr>
        <p:spPr>
          <a:xfrm>
            <a:off x="9668653" y="4549533"/>
            <a:ext cx="1606800" cy="279300"/>
          </a:xfrm>
          <a:prstGeom prst="flowChartAlternateProcess">
            <a:avLst/>
          </a:prstGeom>
          <a:solidFill>
            <a:srgbClr val="E7F6F9"/>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lang="fr-FR" sz="900">
                <a:latin typeface="Montserrat"/>
                <a:ea typeface="Montserrat"/>
                <a:cs typeface="Montserrat"/>
                <a:sym typeface="Montserrat"/>
              </a:rPr>
              <a:t>Eosinophiles</a:t>
            </a:r>
            <a:endParaRPr sz="900">
              <a:latin typeface="Montserrat"/>
              <a:ea typeface="Montserrat"/>
              <a:cs typeface="Montserrat"/>
              <a:sym typeface="Montserrat"/>
            </a:endParaRPr>
          </a:p>
        </p:txBody>
      </p:sp>
      <p:sp>
        <p:nvSpPr>
          <p:cNvPr id="1028" name="Google Shape;1028;p62"/>
          <p:cNvSpPr/>
          <p:nvPr/>
        </p:nvSpPr>
        <p:spPr>
          <a:xfrm>
            <a:off x="9668653" y="4874050"/>
            <a:ext cx="1606800" cy="279300"/>
          </a:xfrm>
          <a:prstGeom prst="flowChartAlternateProcess">
            <a:avLst/>
          </a:prstGeom>
          <a:solidFill>
            <a:srgbClr val="E7F6F9"/>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lang="fr-FR" sz="900">
                <a:latin typeface="Montserrat"/>
                <a:ea typeface="Montserrat"/>
                <a:cs typeface="Montserrat"/>
                <a:sym typeface="Montserrat"/>
              </a:rPr>
              <a:t>Monocytes</a:t>
            </a:r>
            <a:endParaRPr sz="900">
              <a:latin typeface="Montserrat"/>
              <a:ea typeface="Montserrat"/>
              <a:cs typeface="Montserrat"/>
              <a:sym typeface="Montserrat"/>
            </a:endParaRPr>
          </a:p>
        </p:txBody>
      </p:sp>
      <p:sp>
        <p:nvSpPr>
          <p:cNvPr id="1029" name="Google Shape;1029;p62"/>
          <p:cNvSpPr/>
          <p:nvPr/>
        </p:nvSpPr>
        <p:spPr>
          <a:xfrm>
            <a:off x="9668619" y="5194533"/>
            <a:ext cx="1606800" cy="279300"/>
          </a:xfrm>
          <a:prstGeom prst="flowChartAlternateProcess">
            <a:avLst/>
          </a:prstGeom>
          <a:solidFill>
            <a:srgbClr val="E7F6F9"/>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lang="fr-FR" sz="900">
                <a:latin typeface="Montserrat"/>
                <a:ea typeface="Montserrat"/>
                <a:cs typeface="Montserrat"/>
                <a:sym typeface="Montserrat"/>
              </a:rPr>
              <a:t>TP</a:t>
            </a:r>
            <a:endParaRPr sz="900">
              <a:latin typeface="Montserrat"/>
              <a:ea typeface="Montserrat"/>
              <a:cs typeface="Montserrat"/>
              <a:sym typeface="Montserrat"/>
            </a:endParaRPr>
          </a:p>
        </p:txBody>
      </p:sp>
      <p:sp>
        <p:nvSpPr>
          <p:cNvPr id="1030" name="Google Shape;1030;p62"/>
          <p:cNvSpPr/>
          <p:nvPr/>
        </p:nvSpPr>
        <p:spPr>
          <a:xfrm>
            <a:off x="5069967" y="4186700"/>
            <a:ext cx="1606800" cy="279300"/>
          </a:xfrm>
          <a:prstGeom prst="flowChartAlternateProcess">
            <a:avLst/>
          </a:prstGeom>
          <a:solidFill>
            <a:srgbClr val="E7F6F9"/>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lang="fr-FR" sz="900">
                <a:latin typeface="Montserrat"/>
                <a:ea typeface="Montserrat"/>
                <a:cs typeface="Montserrat"/>
                <a:sym typeface="Montserrat"/>
              </a:rPr>
              <a:t>TCA</a:t>
            </a:r>
            <a:endParaRPr sz="900">
              <a:latin typeface="Montserrat"/>
              <a:ea typeface="Montserrat"/>
              <a:cs typeface="Montserrat"/>
              <a:sym typeface="Montserrat"/>
            </a:endParaRPr>
          </a:p>
        </p:txBody>
      </p:sp>
      <p:sp>
        <p:nvSpPr>
          <p:cNvPr id="1031" name="Google Shape;1031;p62"/>
          <p:cNvSpPr/>
          <p:nvPr/>
        </p:nvSpPr>
        <p:spPr>
          <a:xfrm>
            <a:off x="8529950" y="2751867"/>
            <a:ext cx="1402500" cy="279300"/>
          </a:xfrm>
          <a:prstGeom prst="flowChartAlternateProcess">
            <a:avLst/>
          </a:prstGeom>
          <a:solidFill>
            <a:srgbClr val="E7F6F9"/>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lang="fr-FR" sz="900">
                <a:latin typeface="Montserrat"/>
                <a:ea typeface="Montserrat"/>
                <a:cs typeface="Montserrat"/>
                <a:sym typeface="Montserrat"/>
              </a:rPr>
              <a:t>AST</a:t>
            </a:r>
            <a:endParaRPr sz="900">
              <a:latin typeface="Montserrat"/>
              <a:ea typeface="Montserrat"/>
              <a:cs typeface="Montserrat"/>
              <a:sym typeface="Montserrat"/>
            </a:endParaRPr>
          </a:p>
        </p:txBody>
      </p:sp>
      <p:sp>
        <p:nvSpPr>
          <p:cNvPr id="1032" name="Google Shape;1032;p62"/>
          <p:cNvSpPr/>
          <p:nvPr/>
        </p:nvSpPr>
        <p:spPr>
          <a:xfrm>
            <a:off x="8529950" y="3089650"/>
            <a:ext cx="1402500" cy="279300"/>
          </a:xfrm>
          <a:prstGeom prst="flowChartAlternateProcess">
            <a:avLst/>
          </a:prstGeom>
          <a:solidFill>
            <a:srgbClr val="E7F6F9"/>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lang="fr-FR" sz="900">
                <a:latin typeface="Montserrat"/>
                <a:ea typeface="Montserrat"/>
                <a:cs typeface="Montserrat"/>
                <a:sym typeface="Montserrat"/>
              </a:rPr>
              <a:t>ALT</a:t>
            </a:r>
            <a:endParaRPr sz="900">
              <a:latin typeface="Montserrat"/>
              <a:ea typeface="Montserrat"/>
              <a:cs typeface="Montserrat"/>
              <a:sym typeface="Montserrat"/>
            </a:endParaRPr>
          </a:p>
        </p:txBody>
      </p:sp>
      <p:sp>
        <p:nvSpPr>
          <p:cNvPr id="1033" name="Google Shape;1033;p62"/>
          <p:cNvSpPr/>
          <p:nvPr/>
        </p:nvSpPr>
        <p:spPr>
          <a:xfrm>
            <a:off x="8529950" y="2414133"/>
            <a:ext cx="1402500" cy="279300"/>
          </a:xfrm>
          <a:prstGeom prst="flowChartAlternateProcess">
            <a:avLst/>
          </a:prstGeom>
          <a:solidFill>
            <a:srgbClr val="E7F6F9"/>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lang="fr-FR" sz="900">
                <a:latin typeface="Montserrat"/>
                <a:ea typeface="Montserrat"/>
                <a:cs typeface="Montserrat"/>
                <a:sym typeface="Montserrat"/>
              </a:rPr>
              <a:t>GGT</a:t>
            </a:r>
            <a:endParaRPr sz="900">
              <a:latin typeface="Montserrat"/>
              <a:ea typeface="Montserrat"/>
              <a:cs typeface="Montserrat"/>
              <a:sym typeface="Montserrat"/>
            </a:endParaRPr>
          </a:p>
        </p:txBody>
      </p:sp>
      <p:sp>
        <p:nvSpPr>
          <p:cNvPr id="1034" name="Google Shape;1034;p62"/>
          <p:cNvSpPr/>
          <p:nvPr/>
        </p:nvSpPr>
        <p:spPr>
          <a:xfrm>
            <a:off x="9984450" y="3089650"/>
            <a:ext cx="1402500" cy="279300"/>
          </a:xfrm>
          <a:prstGeom prst="flowChartAlternateProcess">
            <a:avLst/>
          </a:prstGeom>
          <a:solidFill>
            <a:srgbClr val="E7F6F9"/>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lang="fr-FR" sz="900">
                <a:latin typeface="Montserrat"/>
                <a:ea typeface="Montserrat"/>
                <a:cs typeface="Montserrat"/>
                <a:sym typeface="Montserrat"/>
              </a:rPr>
              <a:t>PAL</a:t>
            </a:r>
            <a:endParaRPr sz="900">
              <a:latin typeface="Montserrat"/>
              <a:ea typeface="Montserrat"/>
              <a:cs typeface="Montserrat"/>
              <a:sym typeface="Montserrat"/>
            </a:endParaRPr>
          </a:p>
        </p:txBody>
      </p:sp>
      <p:sp>
        <p:nvSpPr>
          <p:cNvPr id="1035" name="Google Shape;1035;p62"/>
          <p:cNvSpPr/>
          <p:nvPr/>
        </p:nvSpPr>
        <p:spPr>
          <a:xfrm>
            <a:off x="9984450" y="2751867"/>
            <a:ext cx="1402500" cy="279300"/>
          </a:xfrm>
          <a:prstGeom prst="flowChartAlternateProcess">
            <a:avLst/>
          </a:prstGeom>
          <a:solidFill>
            <a:srgbClr val="E7F6F9"/>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lang="fr-FR" sz="900">
                <a:latin typeface="Montserrat"/>
                <a:ea typeface="Montserrat"/>
                <a:cs typeface="Montserrat"/>
                <a:sym typeface="Montserrat"/>
              </a:rPr>
              <a:t>Bilirubine totale</a:t>
            </a:r>
            <a:endParaRPr sz="900">
              <a:latin typeface="Montserrat"/>
              <a:ea typeface="Montserrat"/>
              <a:cs typeface="Montserrat"/>
              <a:sym typeface="Montserrat"/>
            </a:endParaRPr>
          </a:p>
        </p:txBody>
      </p:sp>
      <p:sp>
        <p:nvSpPr>
          <p:cNvPr id="1036" name="Google Shape;1036;p62"/>
          <p:cNvSpPr/>
          <p:nvPr/>
        </p:nvSpPr>
        <p:spPr>
          <a:xfrm>
            <a:off x="9984450" y="2414117"/>
            <a:ext cx="1402500" cy="279300"/>
          </a:xfrm>
          <a:prstGeom prst="flowChartAlternateProcess">
            <a:avLst/>
          </a:prstGeom>
          <a:solidFill>
            <a:srgbClr val="E7F6F9"/>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lang="fr-FR" sz="900">
                <a:latin typeface="Montserrat"/>
                <a:ea typeface="Montserrat"/>
                <a:cs typeface="Montserrat"/>
                <a:sym typeface="Montserrat"/>
              </a:rPr>
              <a:t>Bilirubine conjuguée</a:t>
            </a:r>
            <a:endParaRPr sz="900">
              <a:latin typeface="Montserrat"/>
              <a:ea typeface="Montserrat"/>
              <a:cs typeface="Montserrat"/>
              <a:sym typeface="Montserrat"/>
            </a:endParaRPr>
          </a:p>
        </p:txBody>
      </p:sp>
      <p:sp>
        <p:nvSpPr>
          <p:cNvPr id="1037" name="Google Shape;1037;p62"/>
          <p:cNvSpPr/>
          <p:nvPr/>
        </p:nvSpPr>
        <p:spPr>
          <a:xfrm>
            <a:off x="6666600" y="2434767"/>
            <a:ext cx="1402500" cy="279300"/>
          </a:xfrm>
          <a:prstGeom prst="flowChartAlternateProcess">
            <a:avLst/>
          </a:prstGeom>
          <a:solidFill>
            <a:srgbClr val="E7F6F9"/>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lang="fr-FR" sz="900">
                <a:latin typeface="Montserrat"/>
                <a:ea typeface="Montserrat"/>
                <a:cs typeface="Montserrat"/>
                <a:sym typeface="Montserrat"/>
              </a:rPr>
              <a:t>Glycémie à jeun</a:t>
            </a:r>
            <a:endParaRPr sz="900">
              <a:latin typeface="Montserrat"/>
              <a:ea typeface="Montserrat"/>
              <a:cs typeface="Montserrat"/>
              <a:sym typeface="Montserrat"/>
            </a:endParaRPr>
          </a:p>
        </p:txBody>
      </p:sp>
      <p:sp>
        <p:nvSpPr>
          <p:cNvPr id="1038" name="Google Shape;1038;p62"/>
          <p:cNvSpPr/>
          <p:nvPr/>
        </p:nvSpPr>
        <p:spPr>
          <a:xfrm>
            <a:off x="6666600" y="2793900"/>
            <a:ext cx="1402500" cy="279300"/>
          </a:xfrm>
          <a:prstGeom prst="flowChartAlternateProcess">
            <a:avLst/>
          </a:prstGeom>
          <a:solidFill>
            <a:srgbClr val="E7F6F9"/>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lang="fr-FR" sz="900">
                <a:latin typeface="Montserrat"/>
                <a:ea typeface="Montserrat"/>
                <a:cs typeface="Montserrat"/>
                <a:sym typeface="Montserrat"/>
              </a:rPr>
              <a:t>Hémoglobine glyquée</a:t>
            </a:r>
            <a:endParaRPr sz="900">
              <a:latin typeface="Montserrat"/>
              <a:ea typeface="Montserrat"/>
              <a:cs typeface="Montserrat"/>
              <a:sym typeface="Montserrat"/>
            </a:endParaRPr>
          </a:p>
        </p:txBody>
      </p:sp>
      <p:sp>
        <p:nvSpPr>
          <p:cNvPr id="1039" name="Google Shape;1039;p62"/>
          <p:cNvSpPr/>
          <p:nvPr/>
        </p:nvSpPr>
        <p:spPr>
          <a:xfrm>
            <a:off x="4676600" y="2434767"/>
            <a:ext cx="1402500" cy="279300"/>
          </a:xfrm>
          <a:prstGeom prst="flowChartAlternateProcess">
            <a:avLst/>
          </a:prstGeom>
          <a:solidFill>
            <a:srgbClr val="E7F6F9"/>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lang="fr-FR" sz="900">
                <a:latin typeface="Montserrat"/>
                <a:ea typeface="Montserrat"/>
                <a:cs typeface="Montserrat"/>
                <a:sym typeface="Montserrat"/>
              </a:rPr>
              <a:t>Dosage d’urée</a:t>
            </a:r>
            <a:endParaRPr sz="900">
              <a:latin typeface="Montserrat"/>
              <a:ea typeface="Montserrat"/>
              <a:cs typeface="Montserrat"/>
              <a:sym typeface="Montserrat"/>
            </a:endParaRPr>
          </a:p>
        </p:txBody>
      </p:sp>
      <p:sp>
        <p:nvSpPr>
          <p:cNvPr id="1040" name="Google Shape;1040;p62"/>
          <p:cNvSpPr/>
          <p:nvPr/>
        </p:nvSpPr>
        <p:spPr>
          <a:xfrm>
            <a:off x="5069967" y="4528350"/>
            <a:ext cx="1606800" cy="279300"/>
          </a:xfrm>
          <a:prstGeom prst="flowChartAlternateProcess">
            <a:avLst/>
          </a:prstGeom>
          <a:solidFill>
            <a:srgbClr val="E7F6F9"/>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lang="fr-FR" sz="900">
                <a:latin typeface="Montserrat"/>
                <a:ea typeface="Montserrat"/>
                <a:cs typeface="Montserrat"/>
                <a:sym typeface="Montserrat"/>
              </a:rPr>
              <a:t>Leucocytes</a:t>
            </a:r>
            <a:endParaRPr sz="900">
              <a:latin typeface="Montserrat"/>
              <a:ea typeface="Montserrat"/>
              <a:cs typeface="Montserrat"/>
              <a:sym typeface="Montserrat"/>
            </a:endParaRPr>
          </a:p>
        </p:txBody>
      </p:sp>
      <p:sp>
        <p:nvSpPr>
          <p:cNvPr id="1041" name="Google Shape;1041;p62"/>
          <p:cNvSpPr/>
          <p:nvPr/>
        </p:nvSpPr>
        <p:spPr>
          <a:xfrm>
            <a:off x="5069967" y="4870000"/>
            <a:ext cx="1606800" cy="279300"/>
          </a:xfrm>
          <a:prstGeom prst="flowChartAlternateProcess">
            <a:avLst/>
          </a:prstGeom>
          <a:solidFill>
            <a:srgbClr val="E7F6F9"/>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lang="fr-FR" sz="900">
                <a:latin typeface="Montserrat"/>
                <a:ea typeface="Montserrat"/>
                <a:cs typeface="Montserrat"/>
                <a:sym typeface="Montserrat"/>
              </a:rPr>
              <a:t>Hémoglobine</a:t>
            </a:r>
            <a:endParaRPr sz="900">
              <a:latin typeface="Montserrat"/>
              <a:ea typeface="Montserrat"/>
              <a:cs typeface="Montserrat"/>
              <a:sym typeface="Montserrat"/>
            </a:endParaRPr>
          </a:p>
        </p:txBody>
      </p:sp>
      <p:sp>
        <p:nvSpPr>
          <p:cNvPr id="1042" name="Google Shape;1042;p62"/>
          <p:cNvSpPr/>
          <p:nvPr/>
        </p:nvSpPr>
        <p:spPr>
          <a:xfrm>
            <a:off x="5069967" y="5193900"/>
            <a:ext cx="1606800" cy="279300"/>
          </a:xfrm>
          <a:prstGeom prst="flowChartAlternateProcess">
            <a:avLst/>
          </a:prstGeom>
          <a:solidFill>
            <a:srgbClr val="E7F6F9"/>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lang="fr-FR" sz="900">
                <a:latin typeface="Montserrat"/>
                <a:ea typeface="Montserrat"/>
                <a:cs typeface="Montserrat"/>
                <a:sym typeface="Montserrat"/>
              </a:rPr>
              <a:t>Hématocrite</a:t>
            </a:r>
            <a:endParaRPr sz="900">
              <a:latin typeface="Montserrat"/>
              <a:ea typeface="Montserrat"/>
              <a:cs typeface="Montserrat"/>
              <a:sym typeface="Montserrat"/>
            </a:endParaRPr>
          </a:p>
        </p:txBody>
      </p:sp>
      <p:sp>
        <p:nvSpPr>
          <p:cNvPr id="1043" name="Google Shape;1043;p62"/>
          <p:cNvSpPr/>
          <p:nvPr/>
        </p:nvSpPr>
        <p:spPr>
          <a:xfrm>
            <a:off x="2361833" y="1783967"/>
            <a:ext cx="1402500" cy="279300"/>
          </a:xfrm>
          <a:prstGeom prst="flowChartAlternateProcess">
            <a:avLst/>
          </a:prstGeom>
          <a:solidFill>
            <a:srgbClr val="E7F6F9"/>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lang="fr-FR" sz="900">
                <a:latin typeface="Montserrat"/>
                <a:ea typeface="Montserrat"/>
                <a:cs typeface="Montserrat"/>
                <a:sym typeface="Montserrat"/>
              </a:rPr>
              <a:t>Rang gémellaire</a:t>
            </a:r>
            <a:endParaRPr sz="900">
              <a:latin typeface="Montserrat"/>
              <a:ea typeface="Montserrat"/>
              <a:cs typeface="Montserrat"/>
              <a:sym typeface="Montserrat"/>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8" name="Shape 1048"/>
        <p:cNvGrpSpPr/>
        <p:nvPr/>
      </p:nvGrpSpPr>
      <p:grpSpPr>
        <a:xfrm>
          <a:off x="0" y="0"/>
          <a:ext cx="0" cy="0"/>
          <a:chOff x="0" y="0"/>
          <a:chExt cx="0" cy="0"/>
        </a:xfrm>
      </p:grpSpPr>
      <p:sp>
        <p:nvSpPr>
          <p:cNvPr id="1049" name="Google Shape;1049;p63"/>
          <p:cNvSpPr txBox="1"/>
          <p:nvPr>
            <p:ph type="title"/>
          </p:nvPr>
        </p:nvSpPr>
        <p:spPr>
          <a:xfrm>
            <a:off x="838200" y="365125"/>
            <a:ext cx="10515600" cy="7767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fr-FR"/>
              <a:t>Annexe 2 - Les données du socle commun (2/2)</a:t>
            </a:r>
            <a:endParaRPr/>
          </a:p>
        </p:txBody>
      </p:sp>
      <p:sp>
        <p:nvSpPr>
          <p:cNvPr id="1050" name="Google Shape;1050;p63"/>
          <p:cNvSpPr txBox="1"/>
          <p:nvPr>
            <p:ph idx="12" type="sldNum"/>
          </p:nvPr>
        </p:nvSpPr>
        <p:spPr>
          <a:xfrm>
            <a:off x="10838688" y="6356351"/>
            <a:ext cx="515100" cy="365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Clr>
                <a:srgbClr val="000000"/>
              </a:buClr>
              <a:buSzPts val="1200"/>
              <a:buFont typeface="Arial"/>
              <a:buNone/>
            </a:pPr>
            <a:fld id="{00000000-1234-1234-1234-123412341234}" type="slidenum">
              <a:rPr lang="fr-FR"/>
              <a:t>‹#›</a:t>
            </a:fld>
            <a:endParaRPr/>
          </a:p>
        </p:txBody>
      </p:sp>
      <p:sp>
        <p:nvSpPr>
          <p:cNvPr id="1051" name="Google Shape;1051;p63"/>
          <p:cNvSpPr txBox="1"/>
          <p:nvPr/>
        </p:nvSpPr>
        <p:spPr>
          <a:xfrm>
            <a:off x="1052059" y="1457812"/>
            <a:ext cx="2601300" cy="615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100"/>
              <a:buFont typeface="Arial"/>
              <a:buNone/>
            </a:pPr>
            <a:r>
              <a:rPr b="1" i="0" lang="fr-FR" u="none" cap="none" strike="noStrike">
                <a:solidFill>
                  <a:srgbClr val="FFFFFF"/>
                </a:solidFill>
                <a:latin typeface="Montserrat"/>
                <a:ea typeface="Montserrat"/>
                <a:cs typeface="Montserrat"/>
                <a:sym typeface="Montserrat"/>
              </a:rPr>
              <a:t>Détail des contributions et hypothèses</a:t>
            </a:r>
            <a:endParaRPr b="1" i="0" u="none" cap="none" strike="noStrike">
              <a:solidFill>
                <a:srgbClr val="FFFFFF"/>
              </a:solidFill>
              <a:latin typeface="Montserrat"/>
              <a:ea typeface="Montserrat"/>
              <a:cs typeface="Montserrat"/>
              <a:sym typeface="Montserrat"/>
            </a:endParaRPr>
          </a:p>
        </p:txBody>
      </p:sp>
      <p:cxnSp>
        <p:nvCxnSpPr>
          <p:cNvPr id="1052" name="Google Shape;1052;p63"/>
          <p:cNvCxnSpPr/>
          <p:nvPr/>
        </p:nvCxnSpPr>
        <p:spPr>
          <a:xfrm>
            <a:off x="1685867" y="2155425"/>
            <a:ext cx="1333500" cy="0"/>
          </a:xfrm>
          <a:prstGeom prst="straightConnector1">
            <a:avLst/>
          </a:prstGeom>
          <a:noFill/>
          <a:ln cap="flat" cmpd="sng" w="9525">
            <a:solidFill>
              <a:srgbClr val="FFFFFF"/>
            </a:solidFill>
            <a:prstDash val="solid"/>
            <a:round/>
            <a:headEnd len="sm" w="sm" type="none"/>
            <a:tailEnd len="sm" w="sm" type="none"/>
          </a:ln>
        </p:spPr>
      </p:cxnSp>
      <p:sp>
        <p:nvSpPr>
          <p:cNvPr id="1053" name="Google Shape;1053;p63"/>
          <p:cNvSpPr/>
          <p:nvPr/>
        </p:nvSpPr>
        <p:spPr>
          <a:xfrm>
            <a:off x="874300" y="1244800"/>
            <a:ext cx="2917500" cy="2932500"/>
          </a:xfrm>
          <a:prstGeom prst="flowChartAlternateProcess">
            <a:avLst/>
          </a:prstGeom>
          <a:solidFill>
            <a:srgbClr val="F9C998"/>
          </a:solidFill>
          <a:ln>
            <a:noFill/>
          </a:ln>
        </p:spPr>
        <p:txBody>
          <a:bodyPr anchorCtr="0" anchor="t" bIns="121900" lIns="121900" spcFirstLastPara="1" rIns="121900" wrap="square" tIns="121900">
            <a:noAutofit/>
          </a:bodyPr>
          <a:lstStyle/>
          <a:p>
            <a:pPr indent="0" lvl="0" marL="0" rtl="0" algn="l">
              <a:spcBef>
                <a:spcPts val="0"/>
              </a:spcBef>
              <a:spcAft>
                <a:spcPts val="0"/>
              </a:spcAft>
              <a:buNone/>
            </a:pPr>
            <a:r>
              <a:rPr b="1" lang="fr-FR" sz="1300">
                <a:solidFill>
                  <a:srgbClr val="FFFFFF"/>
                </a:solidFill>
                <a:highlight>
                  <a:srgbClr val="F0A868"/>
                </a:highlight>
                <a:latin typeface="Montserrat"/>
                <a:ea typeface="Montserrat"/>
                <a:cs typeface="Montserrat"/>
                <a:sym typeface="Montserrat"/>
              </a:rPr>
              <a:t>Données médicamenteuses</a:t>
            </a:r>
            <a:endParaRPr b="1" sz="1300">
              <a:solidFill>
                <a:srgbClr val="FFFFFF"/>
              </a:solidFill>
              <a:highlight>
                <a:srgbClr val="F0A868"/>
              </a:highlight>
              <a:latin typeface="Montserrat"/>
              <a:ea typeface="Montserrat"/>
              <a:cs typeface="Montserrat"/>
              <a:sym typeface="Montserrat"/>
            </a:endParaRPr>
          </a:p>
        </p:txBody>
      </p:sp>
      <p:sp>
        <p:nvSpPr>
          <p:cNvPr id="1054" name="Google Shape;1054;p63"/>
          <p:cNvSpPr/>
          <p:nvPr/>
        </p:nvSpPr>
        <p:spPr>
          <a:xfrm>
            <a:off x="1238900" y="2434567"/>
            <a:ext cx="2188500" cy="279300"/>
          </a:xfrm>
          <a:prstGeom prst="flowChartAlternateProcess">
            <a:avLst/>
          </a:prstGeom>
          <a:solidFill>
            <a:srgbClr val="E7F6F9"/>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lang="fr-FR" sz="900">
                <a:latin typeface="Montserrat"/>
                <a:ea typeface="Montserrat"/>
                <a:cs typeface="Montserrat"/>
                <a:sym typeface="Montserrat"/>
              </a:rPr>
              <a:t>Médicament prescrit</a:t>
            </a:r>
            <a:endParaRPr sz="900">
              <a:latin typeface="Montserrat"/>
              <a:ea typeface="Montserrat"/>
              <a:cs typeface="Montserrat"/>
              <a:sym typeface="Montserrat"/>
            </a:endParaRPr>
          </a:p>
        </p:txBody>
      </p:sp>
      <p:sp>
        <p:nvSpPr>
          <p:cNvPr id="1055" name="Google Shape;1055;p63"/>
          <p:cNvSpPr/>
          <p:nvPr/>
        </p:nvSpPr>
        <p:spPr>
          <a:xfrm>
            <a:off x="1238900" y="2802267"/>
            <a:ext cx="2188500" cy="279300"/>
          </a:xfrm>
          <a:prstGeom prst="flowChartAlternateProcess">
            <a:avLst/>
          </a:prstGeom>
          <a:solidFill>
            <a:srgbClr val="E7F6F9"/>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lang="fr-FR" sz="900">
                <a:latin typeface="Montserrat"/>
                <a:ea typeface="Montserrat"/>
                <a:cs typeface="Montserrat"/>
                <a:sym typeface="Montserrat"/>
              </a:rPr>
              <a:t>Posologie</a:t>
            </a:r>
            <a:endParaRPr sz="900">
              <a:latin typeface="Montserrat"/>
              <a:ea typeface="Montserrat"/>
              <a:cs typeface="Montserrat"/>
              <a:sym typeface="Montserrat"/>
            </a:endParaRPr>
          </a:p>
        </p:txBody>
      </p:sp>
      <p:sp>
        <p:nvSpPr>
          <p:cNvPr id="1056" name="Google Shape;1056;p63"/>
          <p:cNvSpPr/>
          <p:nvPr/>
        </p:nvSpPr>
        <p:spPr>
          <a:xfrm>
            <a:off x="4221400" y="1244800"/>
            <a:ext cx="7332900" cy="2932500"/>
          </a:xfrm>
          <a:prstGeom prst="flowChartAlternateProcess">
            <a:avLst/>
          </a:prstGeom>
          <a:solidFill>
            <a:srgbClr val="80AEC0"/>
          </a:solidFill>
          <a:ln>
            <a:noFill/>
          </a:ln>
        </p:spPr>
        <p:txBody>
          <a:bodyPr anchorCtr="0" anchor="t" bIns="121900" lIns="121900" spcFirstLastPara="1" rIns="121900" wrap="square" tIns="121900">
            <a:noAutofit/>
          </a:bodyPr>
          <a:lstStyle/>
          <a:p>
            <a:pPr indent="0" lvl="0" marL="0" rtl="0" algn="l">
              <a:spcBef>
                <a:spcPts val="0"/>
              </a:spcBef>
              <a:spcAft>
                <a:spcPts val="0"/>
              </a:spcAft>
              <a:buNone/>
            </a:pPr>
            <a:r>
              <a:rPr b="1" lang="fr-FR" sz="1300">
                <a:solidFill>
                  <a:srgbClr val="FFFFFF"/>
                </a:solidFill>
                <a:highlight>
                  <a:srgbClr val="036287"/>
                </a:highlight>
                <a:latin typeface="Montserrat"/>
                <a:ea typeface="Montserrat"/>
                <a:cs typeface="Montserrat"/>
                <a:sym typeface="Montserrat"/>
              </a:rPr>
              <a:t>Données d’examen clinique</a:t>
            </a:r>
            <a:endParaRPr b="1" sz="1300">
              <a:solidFill>
                <a:srgbClr val="FFFFFF"/>
              </a:solidFill>
              <a:highlight>
                <a:srgbClr val="036287"/>
              </a:highlight>
              <a:latin typeface="Montserrat"/>
              <a:ea typeface="Montserrat"/>
              <a:cs typeface="Montserrat"/>
              <a:sym typeface="Montserrat"/>
            </a:endParaRPr>
          </a:p>
        </p:txBody>
      </p:sp>
      <p:sp>
        <p:nvSpPr>
          <p:cNvPr id="1057" name="Google Shape;1057;p63"/>
          <p:cNvSpPr/>
          <p:nvPr/>
        </p:nvSpPr>
        <p:spPr>
          <a:xfrm>
            <a:off x="7328300" y="1844967"/>
            <a:ext cx="3853200" cy="2130300"/>
          </a:xfrm>
          <a:prstGeom prst="flowChartAlternateProcess">
            <a:avLst/>
          </a:prstGeom>
          <a:solidFill>
            <a:srgbClr val="660066">
              <a:alpha val="60000"/>
            </a:srgbClr>
          </a:solidFill>
          <a:ln cap="flat" cmpd="sng" w="19050">
            <a:solidFill>
              <a:srgbClr val="FFCC66"/>
            </a:solidFill>
            <a:prstDash val="solid"/>
            <a:round/>
            <a:headEnd len="sm" w="sm" type="none"/>
            <a:tailEnd len="sm" w="sm" type="none"/>
          </a:ln>
        </p:spPr>
        <p:txBody>
          <a:bodyPr anchorCtr="0" anchor="t" bIns="121900" lIns="121900" spcFirstLastPara="1" rIns="121900" wrap="square" tIns="121900">
            <a:noAutofit/>
          </a:bodyPr>
          <a:lstStyle/>
          <a:p>
            <a:pPr indent="0" lvl="0" marL="0" rtl="0" algn="l">
              <a:spcBef>
                <a:spcPts val="0"/>
              </a:spcBef>
              <a:spcAft>
                <a:spcPts val="0"/>
              </a:spcAft>
              <a:buNone/>
            </a:pPr>
            <a:r>
              <a:rPr lang="fr-FR" sz="1300">
                <a:solidFill>
                  <a:srgbClr val="FFFFFF"/>
                </a:solidFill>
                <a:latin typeface="Montserrat"/>
                <a:ea typeface="Montserrat"/>
                <a:cs typeface="Montserrat"/>
                <a:sym typeface="Montserrat"/>
              </a:rPr>
              <a:t>Style de vie</a:t>
            </a:r>
            <a:endParaRPr sz="1300">
              <a:solidFill>
                <a:srgbClr val="FFFFFF"/>
              </a:solidFill>
              <a:latin typeface="Montserrat"/>
              <a:ea typeface="Montserrat"/>
              <a:cs typeface="Montserrat"/>
              <a:sym typeface="Montserrat"/>
            </a:endParaRPr>
          </a:p>
        </p:txBody>
      </p:sp>
      <p:sp>
        <p:nvSpPr>
          <p:cNvPr id="1058" name="Google Shape;1058;p63"/>
          <p:cNvSpPr/>
          <p:nvPr/>
        </p:nvSpPr>
        <p:spPr>
          <a:xfrm>
            <a:off x="4489800" y="1844967"/>
            <a:ext cx="2481300" cy="2130300"/>
          </a:xfrm>
          <a:prstGeom prst="flowChartAlternateProcess">
            <a:avLst/>
          </a:prstGeom>
          <a:solidFill>
            <a:srgbClr val="1D7293">
              <a:alpha val="70980"/>
            </a:srgbClr>
          </a:solidFill>
          <a:ln>
            <a:noFill/>
          </a:ln>
        </p:spPr>
        <p:txBody>
          <a:bodyPr anchorCtr="0" anchor="t" bIns="121900" lIns="121900" spcFirstLastPara="1" rIns="121900" wrap="square" tIns="121900">
            <a:noAutofit/>
          </a:bodyPr>
          <a:lstStyle/>
          <a:p>
            <a:pPr indent="0" lvl="0" marL="0" rtl="0" algn="l">
              <a:spcBef>
                <a:spcPts val="0"/>
              </a:spcBef>
              <a:spcAft>
                <a:spcPts val="0"/>
              </a:spcAft>
              <a:buNone/>
            </a:pPr>
            <a:r>
              <a:rPr lang="fr-FR" sz="1300">
                <a:solidFill>
                  <a:srgbClr val="FFFFFF"/>
                </a:solidFill>
                <a:latin typeface="Montserrat"/>
                <a:ea typeface="Montserrat"/>
                <a:cs typeface="Montserrat"/>
                <a:sym typeface="Montserrat"/>
              </a:rPr>
              <a:t>Dossier de soins</a:t>
            </a:r>
            <a:endParaRPr sz="1300">
              <a:solidFill>
                <a:srgbClr val="FFFFFF"/>
              </a:solidFill>
              <a:latin typeface="Montserrat"/>
              <a:ea typeface="Montserrat"/>
              <a:cs typeface="Montserrat"/>
              <a:sym typeface="Montserrat"/>
            </a:endParaRPr>
          </a:p>
        </p:txBody>
      </p:sp>
      <p:sp>
        <p:nvSpPr>
          <p:cNvPr id="1059" name="Google Shape;1059;p63"/>
          <p:cNvSpPr/>
          <p:nvPr/>
        </p:nvSpPr>
        <p:spPr>
          <a:xfrm>
            <a:off x="4708567" y="2803000"/>
            <a:ext cx="2034900" cy="279300"/>
          </a:xfrm>
          <a:prstGeom prst="flowChartAlternateProcess">
            <a:avLst/>
          </a:prstGeom>
          <a:solidFill>
            <a:srgbClr val="E7F6F9"/>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lang="fr-FR" sz="900">
                <a:latin typeface="Montserrat"/>
                <a:ea typeface="Montserrat"/>
                <a:cs typeface="Montserrat"/>
                <a:sym typeface="Montserrat"/>
              </a:rPr>
              <a:t>Poids</a:t>
            </a:r>
            <a:endParaRPr sz="900">
              <a:latin typeface="Montserrat"/>
              <a:ea typeface="Montserrat"/>
              <a:cs typeface="Montserrat"/>
              <a:sym typeface="Montserrat"/>
            </a:endParaRPr>
          </a:p>
        </p:txBody>
      </p:sp>
      <p:sp>
        <p:nvSpPr>
          <p:cNvPr id="1060" name="Google Shape;1060;p63"/>
          <p:cNvSpPr/>
          <p:nvPr/>
        </p:nvSpPr>
        <p:spPr>
          <a:xfrm>
            <a:off x="4708567" y="3162133"/>
            <a:ext cx="2034900" cy="279300"/>
          </a:xfrm>
          <a:prstGeom prst="flowChartAlternateProcess">
            <a:avLst/>
          </a:prstGeom>
          <a:solidFill>
            <a:srgbClr val="E7F6F9"/>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lang="fr-FR" sz="900">
                <a:latin typeface="Montserrat"/>
                <a:ea typeface="Montserrat"/>
                <a:cs typeface="Montserrat"/>
                <a:sym typeface="Montserrat"/>
              </a:rPr>
              <a:t>Pression artérielle systolique</a:t>
            </a:r>
            <a:endParaRPr sz="900">
              <a:latin typeface="Montserrat"/>
              <a:ea typeface="Montserrat"/>
              <a:cs typeface="Montserrat"/>
              <a:sym typeface="Montserrat"/>
            </a:endParaRPr>
          </a:p>
        </p:txBody>
      </p:sp>
      <p:sp>
        <p:nvSpPr>
          <p:cNvPr id="1061" name="Google Shape;1061;p63"/>
          <p:cNvSpPr/>
          <p:nvPr/>
        </p:nvSpPr>
        <p:spPr>
          <a:xfrm>
            <a:off x="4708567" y="2443867"/>
            <a:ext cx="2034900" cy="279300"/>
          </a:xfrm>
          <a:prstGeom prst="flowChartAlternateProcess">
            <a:avLst/>
          </a:prstGeom>
          <a:solidFill>
            <a:srgbClr val="E7F6F9"/>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lang="fr-FR" sz="900">
                <a:latin typeface="Montserrat"/>
                <a:ea typeface="Montserrat"/>
                <a:cs typeface="Montserrat"/>
                <a:sym typeface="Montserrat"/>
              </a:rPr>
              <a:t>Taille</a:t>
            </a:r>
            <a:endParaRPr sz="900">
              <a:latin typeface="Montserrat"/>
              <a:ea typeface="Montserrat"/>
              <a:cs typeface="Montserrat"/>
              <a:sym typeface="Montserrat"/>
            </a:endParaRPr>
          </a:p>
        </p:txBody>
      </p:sp>
      <p:sp>
        <p:nvSpPr>
          <p:cNvPr id="1062" name="Google Shape;1062;p63"/>
          <p:cNvSpPr/>
          <p:nvPr/>
        </p:nvSpPr>
        <p:spPr>
          <a:xfrm>
            <a:off x="1238900" y="3169967"/>
            <a:ext cx="2188500" cy="279300"/>
          </a:xfrm>
          <a:prstGeom prst="flowChartAlternateProcess">
            <a:avLst/>
          </a:prstGeom>
          <a:solidFill>
            <a:srgbClr val="E7F6F9"/>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lang="fr-FR" sz="900">
                <a:latin typeface="Montserrat"/>
                <a:ea typeface="Montserrat"/>
                <a:cs typeface="Montserrat"/>
                <a:sym typeface="Montserrat"/>
              </a:rPr>
              <a:t>Médicament administré</a:t>
            </a:r>
            <a:endParaRPr sz="900">
              <a:latin typeface="Montserrat"/>
              <a:ea typeface="Montserrat"/>
              <a:cs typeface="Montserrat"/>
              <a:sym typeface="Montserrat"/>
            </a:endParaRPr>
          </a:p>
        </p:txBody>
      </p:sp>
      <p:sp>
        <p:nvSpPr>
          <p:cNvPr id="1063" name="Google Shape;1063;p63"/>
          <p:cNvSpPr/>
          <p:nvPr/>
        </p:nvSpPr>
        <p:spPr>
          <a:xfrm>
            <a:off x="1238900" y="3537667"/>
            <a:ext cx="2188500" cy="279300"/>
          </a:xfrm>
          <a:prstGeom prst="flowChartAlternateProcess">
            <a:avLst/>
          </a:prstGeom>
          <a:solidFill>
            <a:srgbClr val="E7F6F9"/>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lang="fr-FR" sz="900">
                <a:latin typeface="Montserrat"/>
                <a:ea typeface="Montserrat"/>
                <a:cs typeface="Montserrat"/>
                <a:sym typeface="Montserrat"/>
              </a:rPr>
              <a:t>Dosage</a:t>
            </a:r>
            <a:endParaRPr sz="900">
              <a:latin typeface="Montserrat"/>
              <a:ea typeface="Montserrat"/>
              <a:cs typeface="Montserrat"/>
              <a:sym typeface="Montserrat"/>
            </a:endParaRPr>
          </a:p>
        </p:txBody>
      </p:sp>
      <p:sp>
        <p:nvSpPr>
          <p:cNvPr id="1064" name="Google Shape;1064;p63"/>
          <p:cNvSpPr/>
          <p:nvPr/>
        </p:nvSpPr>
        <p:spPr>
          <a:xfrm>
            <a:off x="4708567" y="3521267"/>
            <a:ext cx="2034900" cy="279300"/>
          </a:xfrm>
          <a:prstGeom prst="flowChartAlternateProcess">
            <a:avLst/>
          </a:prstGeom>
          <a:solidFill>
            <a:srgbClr val="E7F6F9"/>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lang="fr-FR" sz="900">
                <a:latin typeface="Montserrat"/>
                <a:ea typeface="Montserrat"/>
                <a:cs typeface="Montserrat"/>
                <a:sym typeface="Montserrat"/>
              </a:rPr>
              <a:t>Pression artérielle diastolique</a:t>
            </a:r>
            <a:endParaRPr sz="900">
              <a:latin typeface="Montserrat"/>
              <a:ea typeface="Montserrat"/>
              <a:cs typeface="Montserrat"/>
              <a:sym typeface="Montserrat"/>
            </a:endParaRPr>
          </a:p>
        </p:txBody>
      </p:sp>
      <p:sp>
        <p:nvSpPr>
          <p:cNvPr id="1065" name="Google Shape;1065;p63"/>
          <p:cNvSpPr/>
          <p:nvPr/>
        </p:nvSpPr>
        <p:spPr>
          <a:xfrm>
            <a:off x="7591733" y="2434567"/>
            <a:ext cx="3302700" cy="279300"/>
          </a:xfrm>
          <a:prstGeom prst="flowChartAlternateProcess">
            <a:avLst/>
          </a:prstGeom>
          <a:solidFill>
            <a:srgbClr val="E7F6F9"/>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lang="fr-FR" sz="900">
                <a:latin typeface="Montserrat"/>
                <a:ea typeface="Montserrat"/>
                <a:cs typeface="Montserrat"/>
                <a:sym typeface="Montserrat"/>
              </a:rPr>
              <a:t>Consommation de tabac</a:t>
            </a:r>
            <a:endParaRPr sz="900">
              <a:latin typeface="Montserrat"/>
              <a:ea typeface="Montserrat"/>
              <a:cs typeface="Montserrat"/>
              <a:sym typeface="Montserrat"/>
            </a:endParaRPr>
          </a:p>
        </p:txBody>
      </p:sp>
      <p:sp>
        <p:nvSpPr>
          <p:cNvPr id="1066" name="Google Shape;1066;p63"/>
          <p:cNvSpPr/>
          <p:nvPr/>
        </p:nvSpPr>
        <p:spPr>
          <a:xfrm>
            <a:off x="7591733" y="2764967"/>
            <a:ext cx="3302700" cy="279300"/>
          </a:xfrm>
          <a:prstGeom prst="flowChartAlternateProcess">
            <a:avLst/>
          </a:prstGeom>
          <a:solidFill>
            <a:srgbClr val="E7F6F9"/>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lang="fr-FR" sz="900">
                <a:latin typeface="Montserrat"/>
                <a:ea typeface="Montserrat"/>
                <a:cs typeface="Montserrat"/>
                <a:sym typeface="Montserrat"/>
              </a:rPr>
              <a:t>Consommation d’alcool</a:t>
            </a:r>
            <a:endParaRPr sz="900">
              <a:latin typeface="Montserrat"/>
              <a:ea typeface="Montserrat"/>
              <a:cs typeface="Montserrat"/>
              <a:sym typeface="Montserrat"/>
            </a:endParaRPr>
          </a:p>
        </p:txBody>
      </p:sp>
      <p:sp>
        <p:nvSpPr>
          <p:cNvPr id="1067" name="Google Shape;1067;p63"/>
          <p:cNvSpPr/>
          <p:nvPr/>
        </p:nvSpPr>
        <p:spPr>
          <a:xfrm>
            <a:off x="7591733" y="3095367"/>
            <a:ext cx="3302700" cy="279300"/>
          </a:xfrm>
          <a:prstGeom prst="flowChartAlternateProcess">
            <a:avLst/>
          </a:prstGeom>
          <a:solidFill>
            <a:srgbClr val="E7F6F9"/>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lang="fr-FR" sz="900">
                <a:latin typeface="Montserrat"/>
                <a:ea typeface="Montserrat"/>
                <a:cs typeface="Montserrat"/>
                <a:sym typeface="Montserrat"/>
              </a:rPr>
              <a:t>Consommation d’autres drogues</a:t>
            </a:r>
            <a:endParaRPr sz="900">
              <a:latin typeface="Montserrat"/>
              <a:ea typeface="Montserrat"/>
              <a:cs typeface="Montserrat"/>
              <a:sym typeface="Montserrat"/>
            </a:endParaRPr>
          </a:p>
        </p:txBody>
      </p:sp>
      <p:sp>
        <p:nvSpPr>
          <p:cNvPr id="1068" name="Google Shape;1068;p63"/>
          <p:cNvSpPr/>
          <p:nvPr/>
        </p:nvSpPr>
        <p:spPr>
          <a:xfrm>
            <a:off x="7591733" y="3425767"/>
            <a:ext cx="3302700" cy="279300"/>
          </a:xfrm>
          <a:prstGeom prst="flowChartAlternateProcess">
            <a:avLst/>
          </a:prstGeom>
          <a:solidFill>
            <a:srgbClr val="E7F6F9"/>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lang="fr-FR" sz="900">
                <a:latin typeface="Montserrat"/>
                <a:ea typeface="Montserrat"/>
                <a:cs typeface="Montserrat"/>
                <a:sym typeface="Montserrat"/>
              </a:rPr>
              <a:t>Activité physique</a:t>
            </a:r>
            <a:endParaRPr sz="900">
              <a:latin typeface="Montserrat"/>
              <a:ea typeface="Montserrat"/>
              <a:cs typeface="Montserrat"/>
              <a:sym typeface="Montserrat"/>
            </a:endParaRPr>
          </a:p>
        </p:txBody>
      </p:sp>
      <p:sp>
        <p:nvSpPr>
          <p:cNvPr id="1069" name="Google Shape;1069;p63"/>
          <p:cNvSpPr/>
          <p:nvPr/>
        </p:nvSpPr>
        <p:spPr>
          <a:xfrm>
            <a:off x="1177133" y="4416967"/>
            <a:ext cx="7193700" cy="1457700"/>
          </a:xfrm>
          <a:prstGeom prst="rect">
            <a:avLst/>
          </a:prstGeom>
          <a:solidFill>
            <a:srgbClr val="FFFFFF"/>
          </a:solidFill>
          <a:ln cap="flat" cmpd="sng" w="9525">
            <a:solidFill>
              <a:srgbClr val="660066"/>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rPr lang="fr-FR" sz="1300">
                <a:latin typeface="Montserrat"/>
                <a:ea typeface="Montserrat"/>
                <a:cs typeface="Montserrat"/>
                <a:sym typeface="Montserrat"/>
              </a:rPr>
              <a:t>La collecte structurée et pérenne de ces données nécessite des </a:t>
            </a:r>
            <a:r>
              <a:rPr lang="fr-FR" sz="1300" u="sng">
                <a:solidFill>
                  <a:srgbClr val="660066"/>
                </a:solidFill>
                <a:latin typeface="Montserrat"/>
                <a:ea typeface="Montserrat"/>
                <a:cs typeface="Montserrat"/>
                <a:sym typeface="Montserrat"/>
              </a:rPr>
              <a:t>travaux de définition complémentaires</a:t>
            </a:r>
            <a:r>
              <a:rPr lang="fr-FR" sz="1300">
                <a:latin typeface="Montserrat"/>
                <a:ea typeface="Montserrat"/>
                <a:cs typeface="Montserrat"/>
                <a:sym typeface="Montserrat"/>
              </a:rPr>
              <a:t> pouvant s’inspirer d’enquêtes européenne ou nationale afin de comparer et généraliser des résultats issus des EDS hospitaliers à la population française.</a:t>
            </a:r>
            <a:endParaRPr sz="1300">
              <a:latin typeface="Montserrat"/>
              <a:ea typeface="Montserrat"/>
              <a:cs typeface="Montserrat"/>
              <a:sym typeface="Montserrat"/>
            </a:endParaRPr>
          </a:p>
          <a:p>
            <a:pPr indent="0" lvl="0" marL="0" rtl="0" algn="ctr">
              <a:spcBef>
                <a:spcPts val="0"/>
              </a:spcBef>
              <a:spcAft>
                <a:spcPts val="0"/>
              </a:spcAft>
              <a:buClr>
                <a:srgbClr val="1D7293"/>
              </a:buClr>
              <a:buSzPts val="1500"/>
              <a:buFont typeface="Arial"/>
              <a:buNone/>
            </a:pPr>
            <a:r>
              <a:rPr b="1" lang="fr-FR" sz="1300">
                <a:solidFill>
                  <a:srgbClr val="660066"/>
                </a:solidFill>
                <a:latin typeface="Montserrat"/>
                <a:ea typeface="Montserrat"/>
                <a:cs typeface="Montserrat"/>
                <a:sym typeface="Montserrat"/>
              </a:rPr>
              <a:t>Ce lot ne pourra donc pas être mis en œuvre simultanément avec la première partie du socle.</a:t>
            </a:r>
            <a:endParaRPr b="1" sz="1300">
              <a:solidFill>
                <a:srgbClr val="660066"/>
              </a:solidFill>
              <a:latin typeface="Montserrat"/>
              <a:ea typeface="Montserrat"/>
              <a:cs typeface="Montserrat"/>
              <a:sym typeface="Montserrat"/>
            </a:endParaRPr>
          </a:p>
        </p:txBody>
      </p:sp>
      <p:pic>
        <p:nvPicPr>
          <p:cNvPr id="1070" name="Google Shape;1070;p63"/>
          <p:cNvPicPr preferRelativeResize="0"/>
          <p:nvPr/>
        </p:nvPicPr>
        <p:blipFill rotWithShape="1">
          <a:blip r:embed="rId3">
            <a:alphaModFix/>
          </a:blip>
          <a:srcRect b="0" l="0" r="0" t="0"/>
          <a:stretch/>
        </p:blipFill>
        <p:spPr>
          <a:xfrm flipH="1" rot="-635039">
            <a:off x="8788634" y="4164283"/>
            <a:ext cx="932534" cy="932534"/>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5" name="Shape 1075"/>
        <p:cNvGrpSpPr/>
        <p:nvPr/>
      </p:nvGrpSpPr>
      <p:grpSpPr>
        <a:xfrm>
          <a:off x="0" y="0"/>
          <a:ext cx="0" cy="0"/>
          <a:chOff x="0" y="0"/>
          <a:chExt cx="0" cy="0"/>
        </a:xfrm>
      </p:grpSpPr>
      <p:sp>
        <p:nvSpPr>
          <p:cNvPr id="1076" name="Google Shape;1076;p64"/>
          <p:cNvSpPr txBox="1"/>
          <p:nvPr>
            <p:ph type="title"/>
          </p:nvPr>
        </p:nvSpPr>
        <p:spPr>
          <a:xfrm>
            <a:off x="838200" y="365125"/>
            <a:ext cx="10515600" cy="7767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fr-FR"/>
              <a:t>Annexe 3 - Synthèse du processus de choix d’app</a:t>
            </a:r>
            <a:r>
              <a:rPr lang="fr-FR"/>
              <a:t>arie</a:t>
            </a:r>
            <a:r>
              <a:rPr lang="fr-FR"/>
              <a:t>ment pour le responsable de données</a:t>
            </a:r>
            <a:endParaRPr/>
          </a:p>
        </p:txBody>
      </p:sp>
      <p:sp>
        <p:nvSpPr>
          <p:cNvPr id="1077" name="Google Shape;1077;p64"/>
          <p:cNvSpPr txBox="1"/>
          <p:nvPr>
            <p:ph idx="12" type="sldNum"/>
          </p:nvPr>
        </p:nvSpPr>
        <p:spPr>
          <a:xfrm>
            <a:off x="10838688" y="6356351"/>
            <a:ext cx="515100" cy="365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Clr>
                <a:srgbClr val="000000"/>
              </a:buClr>
              <a:buSzPts val="1200"/>
              <a:buFont typeface="Arial"/>
              <a:buNone/>
            </a:pPr>
            <a:fld id="{00000000-1234-1234-1234-123412341234}" type="slidenum">
              <a:rPr lang="fr-FR"/>
              <a:t>‹#›</a:t>
            </a:fld>
            <a:endParaRPr/>
          </a:p>
        </p:txBody>
      </p:sp>
      <p:cxnSp>
        <p:nvCxnSpPr>
          <p:cNvPr id="1078" name="Google Shape;1078;p64"/>
          <p:cNvCxnSpPr>
            <a:stCxn id="1079" idx="2"/>
            <a:endCxn id="1080" idx="0"/>
          </p:cNvCxnSpPr>
          <p:nvPr/>
        </p:nvCxnSpPr>
        <p:spPr>
          <a:xfrm rot="5400000">
            <a:off x="6287675" y="1709501"/>
            <a:ext cx="600600" cy="2681700"/>
          </a:xfrm>
          <a:prstGeom prst="bentConnector3">
            <a:avLst>
              <a:gd fmla="val 53434" name="adj1"/>
            </a:avLst>
          </a:prstGeom>
          <a:noFill/>
          <a:ln cap="flat" cmpd="sng" w="19050">
            <a:solidFill>
              <a:srgbClr val="612491"/>
            </a:solidFill>
            <a:prstDash val="solid"/>
            <a:round/>
            <a:headEnd len="sm" w="sm" type="none"/>
            <a:tailEnd len="sm" w="sm" type="triangle"/>
          </a:ln>
        </p:spPr>
      </p:cxnSp>
      <p:cxnSp>
        <p:nvCxnSpPr>
          <p:cNvPr id="1081" name="Google Shape;1081;p64"/>
          <p:cNvCxnSpPr>
            <a:stCxn id="1079" idx="2"/>
            <a:endCxn id="1082" idx="0"/>
          </p:cNvCxnSpPr>
          <p:nvPr/>
        </p:nvCxnSpPr>
        <p:spPr>
          <a:xfrm flipH="1" rot="-5400000">
            <a:off x="8686175" y="1992701"/>
            <a:ext cx="639300" cy="2154000"/>
          </a:xfrm>
          <a:prstGeom prst="bentConnector3">
            <a:avLst>
              <a:gd fmla="val 50289" name="adj1"/>
            </a:avLst>
          </a:prstGeom>
          <a:noFill/>
          <a:ln cap="flat" cmpd="sng" w="19050">
            <a:solidFill>
              <a:srgbClr val="612491"/>
            </a:solidFill>
            <a:prstDash val="solid"/>
            <a:round/>
            <a:headEnd len="sm" w="sm" type="none"/>
            <a:tailEnd len="sm" w="sm" type="triangle"/>
          </a:ln>
        </p:spPr>
      </p:cxnSp>
      <p:sp>
        <p:nvSpPr>
          <p:cNvPr id="1083" name="Google Shape;1083;p64"/>
          <p:cNvSpPr/>
          <p:nvPr/>
        </p:nvSpPr>
        <p:spPr>
          <a:xfrm>
            <a:off x="4374634" y="1130700"/>
            <a:ext cx="2469900" cy="481500"/>
          </a:xfrm>
          <a:prstGeom prst="roundRect">
            <a:avLst>
              <a:gd fmla="val 16667" name="adj"/>
            </a:avLst>
          </a:prstGeom>
          <a:solidFill>
            <a:schemeClr val="accent2"/>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900"/>
              <a:buFont typeface="Arial"/>
              <a:buNone/>
            </a:pPr>
            <a:r>
              <a:rPr b="1" i="0" lang="fr-FR" sz="900" u="none" cap="none" strike="noStrike">
                <a:solidFill>
                  <a:srgbClr val="000000"/>
                </a:solidFill>
                <a:latin typeface="Montserrat"/>
                <a:ea typeface="Montserrat"/>
                <a:cs typeface="Montserrat"/>
                <a:sym typeface="Montserrat"/>
              </a:rPr>
              <a:t>Disposez-vous du NIR ou du pseudo NIR du bénéficiaire? </a:t>
            </a:r>
            <a:endParaRPr b="0" i="0" sz="1400" u="none" cap="none" strike="noStrike">
              <a:solidFill>
                <a:srgbClr val="000000"/>
              </a:solidFill>
              <a:latin typeface="Arial"/>
              <a:ea typeface="Arial"/>
              <a:cs typeface="Arial"/>
              <a:sym typeface="Arial"/>
            </a:endParaRPr>
          </a:p>
        </p:txBody>
      </p:sp>
      <p:sp>
        <p:nvSpPr>
          <p:cNvPr id="1079" name="Google Shape;1079;p64"/>
          <p:cNvSpPr/>
          <p:nvPr/>
        </p:nvSpPr>
        <p:spPr>
          <a:xfrm>
            <a:off x="6693875" y="2159351"/>
            <a:ext cx="2469900" cy="590700"/>
          </a:xfrm>
          <a:prstGeom prst="roundRect">
            <a:avLst>
              <a:gd fmla="val 16667" name="adj"/>
            </a:avLst>
          </a:prstGeom>
          <a:solidFill>
            <a:schemeClr val="accent2"/>
          </a:solidFill>
          <a:ln>
            <a:noFill/>
          </a:ln>
        </p:spPr>
        <p:txBody>
          <a:bodyPr anchorCtr="0" anchor="ctr" bIns="121900" lIns="121900" spcFirstLastPara="1" rIns="121900" wrap="square" tIns="121900">
            <a:noAutofit/>
          </a:bodyPr>
          <a:lstStyle/>
          <a:p>
            <a:pPr indent="0" lvl="0" marL="0" marR="0" rtl="0" algn="ctr">
              <a:lnSpc>
                <a:spcPct val="107916"/>
              </a:lnSpc>
              <a:spcBef>
                <a:spcPts val="0"/>
              </a:spcBef>
              <a:spcAft>
                <a:spcPts val="0"/>
              </a:spcAft>
              <a:buClr>
                <a:srgbClr val="000000"/>
              </a:buClr>
              <a:buSzPts val="900"/>
              <a:buFont typeface="Arial"/>
              <a:buNone/>
            </a:pPr>
            <a:r>
              <a:rPr b="1" i="0" lang="fr-FR" sz="900" u="none" cap="none" strike="noStrike">
                <a:solidFill>
                  <a:srgbClr val="000000"/>
                </a:solidFill>
                <a:latin typeface="Montserrat"/>
                <a:ea typeface="Montserrat"/>
                <a:cs typeface="Montserrat"/>
                <a:sym typeface="Montserrat"/>
              </a:rPr>
              <a:t>Disposez-vous de l’État civil du bénéficiaire (nom, prénom, sexe, date de naissance, lieu de naissance)?</a:t>
            </a:r>
            <a:endParaRPr b="1" i="0" sz="1800" u="none" cap="none" strike="noStrike">
              <a:solidFill>
                <a:srgbClr val="000000"/>
              </a:solidFill>
              <a:latin typeface="Arial"/>
              <a:ea typeface="Arial"/>
              <a:cs typeface="Arial"/>
              <a:sym typeface="Arial"/>
            </a:endParaRPr>
          </a:p>
        </p:txBody>
      </p:sp>
      <p:cxnSp>
        <p:nvCxnSpPr>
          <p:cNvPr id="1084" name="Google Shape;1084;p64"/>
          <p:cNvCxnSpPr>
            <a:stCxn id="1085" idx="0"/>
            <a:endCxn id="1080" idx="2"/>
          </p:cNvCxnSpPr>
          <p:nvPr/>
        </p:nvCxnSpPr>
        <p:spPr>
          <a:xfrm rot="-5400000">
            <a:off x="3446800" y="3636050"/>
            <a:ext cx="1562400" cy="2038200"/>
          </a:xfrm>
          <a:prstGeom prst="bentConnector3">
            <a:avLst>
              <a:gd fmla="val 49997" name="adj1"/>
            </a:avLst>
          </a:prstGeom>
          <a:noFill/>
          <a:ln cap="flat" cmpd="sng" w="19050">
            <a:solidFill>
              <a:srgbClr val="612491"/>
            </a:solidFill>
            <a:prstDash val="solid"/>
            <a:round/>
            <a:headEnd len="sm" w="sm" type="triangle"/>
            <a:tailEnd len="sm" w="sm" type="none"/>
          </a:ln>
        </p:spPr>
      </p:cxnSp>
      <p:cxnSp>
        <p:nvCxnSpPr>
          <p:cNvPr id="1086" name="Google Shape;1086;p64"/>
          <p:cNvCxnSpPr>
            <a:stCxn id="1087" idx="0"/>
            <a:endCxn id="1083" idx="2"/>
          </p:cNvCxnSpPr>
          <p:nvPr/>
        </p:nvCxnSpPr>
        <p:spPr>
          <a:xfrm rot="-5400000">
            <a:off x="3451000" y="44499"/>
            <a:ext cx="590700" cy="3726300"/>
          </a:xfrm>
          <a:prstGeom prst="bentConnector3">
            <a:avLst>
              <a:gd fmla="val 50008" name="adj1"/>
            </a:avLst>
          </a:prstGeom>
          <a:noFill/>
          <a:ln cap="flat" cmpd="sng" w="19050">
            <a:solidFill>
              <a:srgbClr val="612491"/>
            </a:solidFill>
            <a:prstDash val="solid"/>
            <a:round/>
            <a:headEnd len="sm" w="sm" type="triangle"/>
            <a:tailEnd len="sm" w="sm" type="none"/>
          </a:ln>
        </p:spPr>
      </p:cxnSp>
      <p:sp>
        <p:nvSpPr>
          <p:cNvPr id="1087" name="Google Shape;1087;p64"/>
          <p:cNvSpPr/>
          <p:nvPr/>
        </p:nvSpPr>
        <p:spPr>
          <a:xfrm>
            <a:off x="982300" y="2202999"/>
            <a:ext cx="1801800" cy="683700"/>
          </a:xfrm>
          <a:prstGeom prst="roundRect">
            <a:avLst>
              <a:gd fmla="val 16667" name="adj"/>
            </a:avLst>
          </a:prstGeom>
          <a:solidFill>
            <a:srgbClr val="036287"/>
          </a:solidFill>
          <a:ln>
            <a:noFill/>
          </a:ln>
        </p:spPr>
        <p:txBody>
          <a:bodyPr anchorCtr="0" anchor="ctr" bIns="48000" lIns="48000" spcFirstLastPara="1" rIns="48000" wrap="square" tIns="48000">
            <a:noAutofit/>
          </a:bodyPr>
          <a:lstStyle/>
          <a:p>
            <a:pPr indent="0" lvl="0" marL="0" marR="0" rtl="0" algn="ctr">
              <a:lnSpc>
                <a:spcPct val="100000"/>
              </a:lnSpc>
              <a:spcBef>
                <a:spcPts val="0"/>
              </a:spcBef>
              <a:spcAft>
                <a:spcPts val="0"/>
              </a:spcAft>
              <a:buClr>
                <a:srgbClr val="000000"/>
              </a:buClr>
              <a:buSzPts val="1100"/>
              <a:buFont typeface="Arial"/>
              <a:buNone/>
            </a:pPr>
            <a:r>
              <a:rPr b="1" i="0" lang="fr-FR" sz="1200" u="none" cap="none" strike="noStrike">
                <a:solidFill>
                  <a:srgbClr val="FFFFFF"/>
                </a:solidFill>
                <a:latin typeface="Montserrat"/>
                <a:ea typeface="Montserrat"/>
                <a:cs typeface="Montserrat"/>
                <a:sym typeface="Montserrat"/>
              </a:rPr>
              <a:t>Appariement direct </a:t>
            </a:r>
            <a:r>
              <a:rPr b="1" i="1" lang="fr-FR" sz="1200" u="none" cap="none" strike="noStrike">
                <a:solidFill>
                  <a:srgbClr val="FFFFFF"/>
                </a:solidFill>
                <a:latin typeface="Montserrat"/>
                <a:ea typeface="Montserrat"/>
                <a:cs typeface="Montserrat"/>
                <a:sym typeface="Montserrat"/>
              </a:rPr>
              <a:t>via</a:t>
            </a:r>
            <a:r>
              <a:rPr b="1" i="0" lang="fr-FR" sz="1200" u="none" cap="none" strike="noStrike">
                <a:solidFill>
                  <a:srgbClr val="FFFFFF"/>
                </a:solidFill>
                <a:latin typeface="Montserrat"/>
                <a:ea typeface="Montserrat"/>
                <a:cs typeface="Montserrat"/>
                <a:sym typeface="Montserrat"/>
              </a:rPr>
              <a:t> le NIR</a:t>
            </a:r>
            <a:endParaRPr b="0" i="0" sz="1600" u="none" cap="none" strike="noStrike">
              <a:solidFill>
                <a:srgbClr val="000000"/>
              </a:solidFill>
              <a:latin typeface="Arial"/>
              <a:ea typeface="Arial"/>
              <a:cs typeface="Arial"/>
              <a:sym typeface="Arial"/>
            </a:endParaRPr>
          </a:p>
        </p:txBody>
      </p:sp>
      <p:sp>
        <p:nvSpPr>
          <p:cNvPr id="1082" name="Google Shape;1082;p64"/>
          <p:cNvSpPr/>
          <p:nvPr/>
        </p:nvSpPr>
        <p:spPr>
          <a:xfrm>
            <a:off x="8975116" y="3389323"/>
            <a:ext cx="2215200" cy="387000"/>
          </a:xfrm>
          <a:prstGeom prst="roundRect">
            <a:avLst>
              <a:gd fmla="val 16667" name="adj"/>
            </a:avLst>
          </a:prstGeom>
          <a:solidFill>
            <a:schemeClr val="accent2"/>
          </a:solidFill>
          <a:ln>
            <a:noFill/>
          </a:ln>
        </p:spPr>
        <p:txBody>
          <a:bodyPr anchorCtr="0" anchor="ctr" bIns="48000" lIns="48000" spcFirstLastPara="1" rIns="48000" wrap="square" tIns="48000">
            <a:noAutofit/>
          </a:bodyPr>
          <a:lstStyle/>
          <a:p>
            <a:pPr indent="0" lvl="0" marL="0" marR="0" rtl="0" algn="ctr">
              <a:lnSpc>
                <a:spcPct val="100000"/>
              </a:lnSpc>
              <a:spcBef>
                <a:spcPts val="0"/>
              </a:spcBef>
              <a:spcAft>
                <a:spcPts val="0"/>
              </a:spcAft>
              <a:buClr>
                <a:srgbClr val="000000"/>
              </a:buClr>
              <a:buSzPts val="1600"/>
              <a:buFont typeface="Arial"/>
              <a:buNone/>
            </a:pPr>
            <a:r>
              <a:rPr b="1" i="0" lang="fr-FR" sz="800" u="none" cap="none" strike="noStrike">
                <a:solidFill>
                  <a:srgbClr val="000000"/>
                </a:solidFill>
                <a:latin typeface="Montserrat"/>
                <a:ea typeface="Montserrat"/>
                <a:cs typeface="Montserrat"/>
                <a:sym typeface="Montserrat"/>
              </a:rPr>
              <a:t>L’appariement indirect est-il possible ? </a:t>
            </a:r>
            <a:endParaRPr b="0" i="0" sz="800" u="none" cap="none" strike="noStrike">
              <a:solidFill>
                <a:srgbClr val="000000"/>
              </a:solidFill>
              <a:latin typeface="Arial"/>
              <a:ea typeface="Arial"/>
              <a:cs typeface="Arial"/>
              <a:sym typeface="Arial"/>
            </a:endParaRPr>
          </a:p>
        </p:txBody>
      </p:sp>
      <p:sp>
        <p:nvSpPr>
          <p:cNvPr id="1085" name="Google Shape;1085;p64"/>
          <p:cNvSpPr/>
          <p:nvPr/>
        </p:nvSpPr>
        <p:spPr>
          <a:xfrm>
            <a:off x="2254600" y="5436350"/>
            <a:ext cx="1908600" cy="448800"/>
          </a:xfrm>
          <a:prstGeom prst="roundRect">
            <a:avLst>
              <a:gd fmla="val 16667" name="adj"/>
            </a:avLst>
          </a:prstGeom>
          <a:solidFill>
            <a:srgbClr val="036287"/>
          </a:solidFill>
          <a:ln>
            <a:noFill/>
          </a:ln>
        </p:spPr>
        <p:txBody>
          <a:bodyPr anchorCtr="0" anchor="ctr" bIns="48000" lIns="48000" spcFirstLastPara="1" rIns="48000" wrap="square" tIns="48000">
            <a:noAutofit/>
          </a:bodyPr>
          <a:lstStyle/>
          <a:p>
            <a:pPr indent="0" lvl="0" marL="0" marR="0" rtl="0" algn="ctr">
              <a:lnSpc>
                <a:spcPct val="100000"/>
              </a:lnSpc>
              <a:spcBef>
                <a:spcPts val="0"/>
              </a:spcBef>
              <a:spcAft>
                <a:spcPts val="0"/>
              </a:spcAft>
              <a:buClr>
                <a:srgbClr val="000000"/>
              </a:buClr>
              <a:buSzPts val="1600"/>
              <a:buFont typeface="Arial"/>
              <a:buNone/>
            </a:pPr>
            <a:r>
              <a:rPr b="1" i="0" lang="fr-FR" sz="1200" u="none" cap="none" strike="noStrike">
                <a:solidFill>
                  <a:srgbClr val="FFFFFF"/>
                </a:solidFill>
                <a:latin typeface="Montserrat"/>
                <a:ea typeface="Montserrat"/>
                <a:cs typeface="Montserrat"/>
                <a:sym typeface="Montserrat"/>
              </a:rPr>
              <a:t>Appariement avec reconstitution du NIR </a:t>
            </a:r>
            <a:endParaRPr b="0" i="1" sz="1700" u="none" cap="none" strike="noStrike">
              <a:solidFill>
                <a:srgbClr val="FF0000"/>
              </a:solidFill>
              <a:latin typeface="Arial"/>
              <a:ea typeface="Arial"/>
              <a:cs typeface="Arial"/>
              <a:sym typeface="Arial"/>
            </a:endParaRPr>
          </a:p>
        </p:txBody>
      </p:sp>
      <p:sp>
        <p:nvSpPr>
          <p:cNvPr id="1088" name="Google Shape;1088;p64"/>
          <p:cNvSpPr/>
          <p:nvPr/>
        </p:nvSpPr>
        <p:spPr>
          <a:xfrm>
            <a:off x="2355149" y="1648578"/>
            <a:ext cx="601200" cy="219600"/>
          </a:xfrm>
          <a:prstGeom prst="roundRect">
            <a:avLst>
              <a:gd fmla="val 16667" name="adj"/>
            </a:avLst>
          </a:prstGeom>
          <a:solidFill>
            <a:srgbClr val="D9EAD3"/>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300"/>
              <a:buFont typeface="Arial"/>
              <a:buNone/>
            </a:pPr>
            <a:r>
              <a:rPr b="1" i="1" lang="fr-FR" sz="1000" u="none" cap="none" strike="noStrike">
                <a:solidFill>
                  <a:srgbClr val="000000"/>
                </a:solidFill>
                <a:latin typeface="Montserrat"/>
                <a:ea typeface="Montserrat"/>
                <a:cs typeface="Montserrat"/>
                <a:sym typeface="Montserrat"/>
              </a:rPr>
              <a:t>Oui</a:t>
            </a:r>
            <a:endParaRPr b="0" i="1" sz="1300" u="none" cap="none" strike="noStrike">
              <a:solidFill>
                <a:srgbClr val="000000"/>
              </a:solidFill>
              <a:latin typeface="Arial"/>
              <a:ea typeface="Arial"/>
              <a:cs typeface="Arial"/>
              <a:sym typeface="Arial"/>
            </a:endParaRPr>
          </a:p>
        </p:txBody>
      </p:sp>
      <p:cxnSp>
        <p:nvCxnSpPr>
          <p:cNvPr id="1089" name="Google Shape;1089;p64"/>
          <p:cNvCxnSpPr>
            <a:stCxn id="1083" idx="2"/>
            <a:endCxn id="1079" idx="0"/>
          </p:cNvCxnSpPr>
          <p:nvPr/>
        </p:nvCxnSpPr>
        <p:spPr>
          <a:xfrm flipH="1" rot="-5400000">
            <a:off x="6495634" y="726150"/>
            <a:ext cx="547200" cy="2319300"/>
          </a:xfrm>
          <a:prstGeom prst="bentConnector3">
            <a:avLst>
              <a:gd fmla="val 53637" name="adj1"/>
            </a:avLst>
          </a:prstGeom>
          <a:noFill/>
          <a:ln cap="flat" cmpd="sng" w="19050">
            <a:solidFill>
              <a:srgbClr val="612491"/>
            </a:solidFill>
            <a:prstDash val="solid"/>
            <a:round/>
            <a:headEnd len="sm" w="sm" type="none"/>
            <a:tailEnd len="sm" w="sm" type="triangle"/>
          </a:ln>
        </p:spPr>
      </p:cxnSp>
      <p:sp>
        <p:nvSpPr>
          <p:cNvPr id="1090" name="Google Shape;1090;p64"/>
          <p:cNvSpPr/>
          <p:nvPr/>
        </p:nvSpPr>
        <p:spPr>
          <a:xfrm>
            <a:off x="6984464" y="1631678"/>
            <a:ext cx="601200" cy="219600"/>
          </a:xfrm>
          <a:prstGeom prst="roundRect">
            <a:avLst>
              <a:gd fmla="val 16667" name="adj"/>
            </a:avLst>
          </a:prstGeom>
          <a:solidFill>
            <a:srgbClr val="F4CCCC"/>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300"/>
              <a:buFont typeface="Arial"/>
              <a:buNone/>
            </a:pPr>
            <a:r>
              <a:rPr b="1" i="1" lang="fr-FR" sz="1000" u="none" cap="none" strike="noStrike">
                <a:solidFill>
                  <a:srgbClr val="000000"/>
                </a:solidFill>
                <a:latin typeface="Montserrat"/>
                <a:ea typeface="Montserrat"/>
                <a:cs typeface="Montserrat"/>
                <a:sym typeface="Montserrat"/>
              </a:rPr>
              <a:t>Non</a:t>
            </a:r>
            <a:endParaRPr b="0" i="1" sz="1300" u="none" cap="none" strike="noStrike">
              <a:solidFill>
                <a:srgbClr val="000000"/>
              </a:solidFill>
              <a:latin typeface="Arial"/>
              <a:ea typeface="Arial"/>
              <a:cs typeface="Arial"/>
              <a:sym typeface="Arial"/>
            </a:endParaRPr>
          </a:p>
        </p:txBody>
      </p:sp>
      <p:sp>
        <p:nvSpPr>
          <p:cNvPr id="1080" name="Google Shape;1080;p64"/>
          <p:cNvSpPr/>
          <p:nvPr/>
        </p:nvSpPr>
        <p:spPr>
          <a:xfrm>
            <a:off x="4012248" y="3350539"/>
            <a:ext cx="2469900" cy="523500"/>
          </a:xfrm>
          <a:prstGeom prst="roundRect">
            <a:avLst>
              <a:gd fmla="val 16667" name="adj"/>
            </a:avLst>
          </a:prstGeom>
          <a:solidFill>
            <a:schemeClr val="accent2"/>
          </a:solidFill>
          <a:ln>
            <a:noFill/>
          </a:ln>
        </p:spPr>
        <p:txBody>
          <a:bodyPr anchorCtr="0" anchor="ctr" bIns="121900" lIns="121900" spcFirstLastPara="1" rIns="121900" wrap="square" tIns="121900">
            <a:noAutofit/>
          </a:bodyPr>
          <a:lstStyle/>
          <a:p>
            <a:pPr indent="0" lvl="0" marL="0" marR="0" rtl="0" algn="ctr">
              <a:lnSpc>
                <a:spcPct val="107916"/>
              </a:lnSpc>
              <a:spcBef>
                <a:spcPts val="0"/>
              </a:spcBef>
              <a:spcAft>
                <a:spcPts val="0"/>
              </a:spcAft>
              <a:buClr>
                <a:srgbClr val="000000"/>
              </a:buClr>
              <a:buSzPts val="900"/>
              <a:buFont typeface="Arial"/>
              <a:buNone/>
            </a:pPr>
            <a:r>
              <a:rPr b="1" i="0" lang="fr-FR" sz="900" u="none" cap="none" strike="noStrike">
                <a:solidFill>
                  <a:srgbClr val="000000"/>
                </a:solidFill>
                <a:latin typeface="Montserrat"/>
                <a:ea typeface="Montserrat"/>
                <a:cs typeface="Montserrat"/>
                <a:sym typeface="Montserrat"/>
              </a:rPr>
              <a:t>Avez-vous des contraintes temps pour bénéficier de l’appariement avec le SNDS?</a:t>
            </a:r>
            <a:endParaRPr b="1" i="0" sz="1800" u="none" cap="none" strike="noStrike">
              <a:solidFill>
                <a:srgbClr val="000000"/>
              </a:solidFill>
              <a:latin typeface="Arial"/>
              <a:ea typeface="Arial"/>
              <a:cs typeface="Arial"/>
              <a:sym typeface="Arial"/>
            </a:endParaRPr>
          </a:p>
        </p:txBody>
      </p:sp>
      <p:sp>
        <p:nvSpPr>
          <p:cNvPr id="1091" name="Google Shape;1091;p64"/>
          <p:cNvSpPr/>
          <p:nvPr/>
        </p:nvSpPr>
        <p:spPr>
          <a:xfrm>
            <a:off x="7336475" y="5403748"/>
            <a:ext cx="1801800" cy="481500"/>
          </a:xfrm>
          <a:prstGeom prst="roundRect">
            <a:avLst>
              <a:gd fmla="val 16667" name="adj"/>
            </a:avLst>
          </a:prstGeom>
          <a:solidFill>
            <a:srgbClr val="036287"/>
          </a:solidFill>
          <a:ln>
            <a:noFill/>
          </a:ln>
        </p:spPr>
        <p:txBody>
          <a:bodyPr anchorCtr="0" anchor="ctr" bIns="48000" lIns="48000" spcFirstLastPara="1" rIns="48000" wrap="square" tIns="48000">
            <a:noAutofit/>
          </a:bodyPr>
          <a:lstStyle/>
          <a:p>
            <a:pPr indent="0" lvl="0" marL="0" marR="0" rtl="0" algn="ctr">
              <a:lnSpc>
                <a:spcPct val="100000"/>
              </a:lnSpc>
              <a:spcBef>
                <a:spcPts val="0"/>
              </a:spcBef>
              <a:spcAft>
                <a:spcPts val="0"/>
              </a:spcAft>
              <a:buClr>
                <a:srgbClr val="000000"/>
              </a:buClr>
              <a:buSzPts val="1600"/>
              <a:buFont typeface="Arial"/>
              <a:buNone/>
            </a:pPr>
            <a:r>
              <a:rPr b="1" i="0" lang="fr-FR" sz="1200" u="none" cap="none" strike="noStrike">
                <a:solidFill>
                  <a:srgbClr val="FFFFFF"/>
                </a:solidFill>
                <a:latin typeface="Montserrat"/>
                <a:ea typeface="Montserrat"/>
                <a:cs typeface="Montserrat"/>
                <a:sym typeface="Montserrat"/>
              </a:rPr>
              <a:t>Appariement indirect</a:t>
            </a:r>
            <a:endParaRPr b="0" i="0" sz="1600" u="none" cap="none" strike="noStrike">
              <a:solidFill>
                <a:srgbClr val="000000"/>
              </a:solidFill>
              <a:latin typeface="Arial"/>
              <a:ea typeface="Arial"/>
              <a:cs typeface="Arial"/>
              <a:sym typeface="Arial"/>
            </a:endParaRPr>
          </a:p>
        </p:txBody>
      </p:sp>
      <p:sp>
        <p:nvSpPr>
          <p:cNvPr id="1092" name="Google Shape;1092;p64"/>
          <p:cNvSpPr/>
          <p:nvPr/>
        </p:nvSpPr>
        <p:spPr>
          <a:xfrm>
            <a:off x="9984600" y="5403747"/>
            <a:ext cx="1801800" cy="481500"/>
          </a:xfrm>
          <a:prstGeom prst="roundRect">
            <a:avLst>
              <a:gd fmla="val 16667" name="adj"/>
            </a:avLst>
          </a:prstGeom>
          <a:solidFill>
            <a:srgbClr val="036287"/>
          </a:solidFill>
          <a:ln>
            <a:noFill/>
          </a:ln>
        </p:spPr>
        <p:txBody>
          <a:bodyPr anchorCtr="0" anchor="ctr" bIns="48000" lIns="48000" spcFirstLastPara="1" rIns="48000" wrap="square" tIns="48000">
            <a:noAutofit/>
          </a:bodyPr>
          <a:lstStyle/>
          <a:p>
            <a:pPr indent="0" lvl="0" marL="0" marR="0" rtl="0" algn="ctr">
              <a:lnSpc>
                <a:spcPct val="100000"/>
              </a:lnSpc>
              <a:spcBef>
                <a:spcPts val="0"/>
              </a:spcBef>
              <a:spcAft>
                <a:spcPts val="0"/>
              </a:spcAft>
              <a:buClr>
                <a:srgbClr val="000000"/>
              </a:buClr>
              <a:buSzPts val="1600"/>
              <a:buFont typeface="Arial"/>
              <a:buNone/>
            </a:pPr>
            <a:r>
              <a:rPr b="1" i="0" lang="fr-FR" sz="1200" u="none" cap="none" strike="noStrike">
                <a:solidFill>
                  <a:srgbClr val="FFFFFF"/>
                </a:solidFill>
                <a:latin typeface="Montserrat"/>
                <a:ea typeface="Montserrat"/>
                <a:cs typeface="Montserrat"/>
                <a:sym typeface="Montserrat"/>
              </a:rPr>
              <a:t>Aucun appariement </a:t>
            </a:r>
            <a:r>
              <a:rPr b="1" i="1" lang="fr-FR" sz="1200" u="none" cap="none" strike="noStrike">
                <a:solidFill>
                  <a:srgbClr val="FFFFFF"/>
                </a:solidFill>
                <a:latin typeface="Montserrat"/>
                <a:ea typeface="Montserrat"/>
                <a:cs typeface="Montserrat"/>
                <a:sym typeface="Montserrat"/>
              </a:rPr>
              <a:t>a priori</a:t>
            </a:r>
            <a:r>
              <a:rPr b="1" i="0" lang="fr-FR" sz="1200" u="none" cap="none" strike="noStrike">
                <a:solidFill>
                  <a:srgbClr val="FFFFFF"/>
                </a:solidFill>
                <a:latin typeface="Montserrat"/>
                <a:ea typeface="Montserrat"/>
                <a:cs typeface="Montserrat"/>
                <a:sym typeface="Montserrat"/>
              </a:rPr>
              <a:t> possible</a:t>
            </a:r>
            <a:endParaRPr b="0" i="0" sz="1600" u="none" cap="none" strike="noStrike">
              <a:solidFill>
                <a:srgbClr val="000000"/>
              </a:solidFill>
              <a:latin typeface="Arial"/>
              <a:ea typeface="Arial"/>
              <a:cs typeface="Arial"/>
              <a:sym typeface="Arial"/>
            </a:endParaRPr>
          </a:p>
        </p:txBody>
      </p:sp>
      <p:cxnSp>
        <p:nvCxnSpPr>
          <p:cNvPr id="1093" name="Google Shape;1093;p64"/>
          <p:cNvCxnSpPr>
            <a:stCxn id="1082" idx="2"/>
            <a:endCxn id="1092" idx="0"/>
          </p:cNvCxnSpPr>
          <p:nvPr/>
        </p:nvCxnSpPr>
        <p:spPr>
          <a:xfrm flipH="1" rot="-5400000">
            <a:off x="9670366" y="4188673"/>
            <a:ext cx="1627500" cy="802800"/>
          </a:xfrm>
          <a:prstGeom prst="bentConnector3">
            <a:avLst>
              <a:gd fmla="val 49998" name="adj1"/>
            </a:avLst>
          </a:prstGeom>
          <a:noFill/>
          <a:ln cap="flat" cmpd="sng" w="19050">
            <a:solidFill>
              <a:srgbClr val="612491"/>
            </a:solidFill>
            <a:prstDash val="solid"/>
            <a:round/>
            <a:headEnd len="sm" w="sm" type="none"/>
            <a:tailEnd len="sm" w="sm" type="triangle"/>
          </a:ln>
        </p:spPr>
      </p:cxnSp>
      <p:sp>
        <p:nvSpPr>
          <p:cNvPr id="1094" name="Google Shape;1094;p64"/>
          <p:cNvSpPr/>
          <p:nvPr/>
        </p:nvSpPr>
        <p:spPr>
          <a:xfrm>
            <a:off x="2397275" y="6115125"/>
            <a:ext cx="1614900" cy="341100"/>
          </a:xfrm>
          <a:prstGeom prst="roundRect">
            <a:avLst>
              <a:gd fmla="val 16667" name="adj"/>
            </a:avLst>
          </a:prstGeom>
          <a:solidFill>
            <a:schemeClr val="accent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1" i="1" lang="fr-FR" sz="900" u="none" cap="none" strike="noStrike">
                <a:solidFill>
                  <a:srgbClr val="FF0000"/>
                </a:solidFill>
                <a:latin typeface="Montserrat"/>
                <a:ea typeface="Montserrat"/>
                <a:cs typeface="Montserrat"/>
                <a:sym typeface="Montserrat"/>
              </a:rPr>
              <a:t>Processus en cours de construction</a:t>
            </a:r>
            <a:endParaRPr b="1" i="1" sz="900" u="none" cap="none" strike="noStrike">
              <a:solidFill>
                <a:srgbClr val="FF0000"/>
              </a:solidFill>
              <a:latin typeface="Montserrat"/>
              <a:ea typeface="Montserrat"/>
              <a:cs typeface="Montserrat"/>
              <a:sym typeface="Montserrat"/>
            </a:endParaRPr>
          </a:p>
        </p:txBody>
      </p:sp>
      <p:sp>
        <p:nvSpPr>
          <p:cNvPr id="1095" name="Google Shape;1095;p64"/>
          <p:cNvSpPr/>
          <p:nvPr/>
        </p:nvSpPr>
        <p:spPr>
          <a:xfrm>
            <a:off x="608400" y="3260650"/>
            <a:ext cx="2545500" cy="829500"/>
          </a:xfrm>
          <a:prstGeom prst="roundRect">
            <a:avLst>
              <a:gd fmla="val 16667" name="adj"/>
            </a:avLst>
          </a:prstGeom>
          <a:solidFill>
            <a:schemeClr val="accent3"/>
          </a:solidFill>
          <a:ln>
            <a:noFill/>
          </a:ln>
        </p:spPr>
        <p:txBody>
          <a:bodyPr anchorCtr="0" anchor="ctr" bIns="91425" lIns="91425" spcFirstLastPara="1" rIns="91425" wrap="square" tIns="91425">
            <a:noAutofit/>
          </a:bodyPr>
          <a:lstStyle/>
          <a:p>
            <a:pPr indent="-140799" lvl="0" marL="179999" marR="0" rtl="0" algn="l">
              <a:lnSpc>
                <a:spcPct val="100000"/>
              </a:lnSpc>
              <a:spcBef>
                <a:spcPts val="0"/>
              </a:spcBef>
              <a:spcAft>
                <a:spcPts val="0"/>
              </a:spcAft>
              <a:buClr>
                <a:srgbClr val="000000"/>
              </a:buClr>
              <a:buSzPts val="800"/>
              <a:buFont typeface="Montserrat"/>
              <a:buAutoNum type="arabicPeriod"/>
            </a:pPr>
            <a:r>
              <a:rPr b="0" i="0" lang="fr-FR" sz="800" u="none" cap="none" strike="noStrike">
                <a:solidFill>
                  <a:srgbClr val="000000"/>
                </a:solidFill>
                <a:latin typeface="Montserrat"/>
                <a:ea typeface="Montserrat"/>
                <a:cs typeface="Montserrat"/>
                <a:sym typeface="Montserrat"/>
              </a:rPr>
              <a:t>Constitution de la table d'appariement</a:t>
            </a:r>
            <a:endParaRPr b="0" i="0" sz="800" u="none" cap="none" strike="noStrike">
              <a:solidFill>
                <a:srgbClr val="000000"/>
              </a:solidFill>
              <a:latin typeface="Montserrat"/>
              <a:ea typeface="Montserrat"/>
              <a:cs typeface="Montserrat"/>
              <a:sym typeface="Montserrat"/>
            </a:endParaRPr>
          </a:p>
          <a:p>
            <a:pPr indent="-140799" lvl="0" marL="179999" marR="0" rtl="0" algn="l">
              <a:lnSpc>
                <a:spcPct val="100000"/>
              </a:lnSpc>
              <a:spcBef>
                <a:spcPts val="0"/>
              </a:spcBef>
              <a:spcAft>
                <a:spcPts val="0"/>
              </a:spcAft>
              <a:buClr>
                <a:srgbClr val="000000"/>
              </a:buClr>
              <a:buSzPts val="800"/>
              <a:buFont typeface="Montserrat"/>
              <a:buAutoNum type="arabicPeriod"/>
            </a:pPr>
            <a:r>
              <a:rPr b="0" i="0" lang="fr-FR" sz="800" u="none" cap="none" strike="noStrike">
                <a:solidFill>
                  <a:srgbClr val="000000"/>
                </a:solidFill>
                <a:latin typeface="Montserrat"/>
                <a:ea typeface="Montserrat"/>
                <a:cs typeface="Montserrat"/>
                <a:sym typeface="Montserrat"/>
              </a:rPr>
              <a:t>Nettoyage de la table d’appariement</a:t>
            </a:r>
            <a:endParaRPr b="0" i="0" sz="800" u="none" cap="none" strike="noStrike">
              <a:solidFill>
                <a:srgbClr val="000000"/>
              </a:solidFill>
              <a:latin typeface="Montserrat"/>
              <a:ea typeface="Montserrat"/>
              <a:cs typeface="Montserrat"/>
              <a:sym typeface="Montserrat"/>
            </a:endParaRPr>
          </a:p>
          <a:p>
            <a:pPr indent="-140799" lvl="0" marL="179999" marR="0" rtl="0" algn="l">
              <a:lnSpc>
                <a:spcPct val="100000"/>
              </a:lnSpc>
              <a:spcBef>
                <a:spcPts val="0"/>
              </a:spcBef>
              <a:spcAft>
                <a:spcPts val="0"/>
              </a:spcAft>
              <a:buClr>
                <a:srgbClr val="000000"/>
              </a:buClr>
              <a:buSzPts val="800"/>
              <a:buFont typeface="Montserrat"/>
              <a:buAutoNum type="arabicPeriod"/>
            </a:pPr>
            <a:r>
              <a:rPr b="0" i="0" lang="fr-FR" sz="800" u="none" cap="none" strike="noStrike">
                <a:solidFill>
                  <a:srgbClr val="000000"/>
                </a:solidFill>
                <a:latin typeface="Montserrat"/>
                <a:ea typeface="Montserrat"/>
                <a:cs typeface="Montserrat"/>
                <a:sym typeface="Montserrat"/>
              </a:rPr>
              <a:t>Génération du fichier à la norme SAFE</a:t>
            </a:r>
            <a:endParaRPr b="0" i="0" sz="1100" u="none" cap="none" strike="noStrike">
              <a:solidFill>
                <a:srgbClr val="000000"/>
              </a:solidFill>
              <a:latin typeface="Montserrat"/>
              <a:ea typeface="Montserrat"/>
              <a:cs typeface="Montserrat"/>
              <a:sym typeface="Montserrat"/>
            </a:endParaRPr>
          </a:p>
        </p:txBody>
      </p:sp>
      <p:sp>
        <p:nvSpPr>
          <p:cNvPr id="1096" name="Google Shape;1096;p64"/>
          <p:cNvSpPr/>
          <p:nvPr/>
        </p:nvSpPr>
        <p:spPr>
          <a:xfrm>
            <a:off x="6855725" y="6141075"/>
            <a:ext cx="2763300" cy="547200"/>
          </a:xfrm>
          <a:prstGeom prst="roundRect">
            <a:avLst>
              <a:gd fmla="val 16667" name="adj"/>
            </a:avLst>
          </a:prstGeom>
          <a:solidFill>
            <a:schemeClr val="accent3"/>
          </a:solidFill>
          <a:ln>
            <a:noFill/>
          </a:ln>
        </p:spPr>
        <p:txBody>
          <a:bodyPr anchorCtr="0" anchor="ctr" bIns="91425" lIns="91425" spcFirstLastPara="1" rIns="91425" wrap="square" tIns="91425">
            <a:noAutofit/>
          </a:bodyPr>
          <a:lstStyle/>
          <a:p>
            <a:pPr indent="-140799" lvl="0" marL="269999" marR="0" rtl="0" algn="l">
              <a:lnSpc>
                <a:spcPct val="100000"/>
              </a:lnSpc>
              <a:spcBef>
                <a:spcPts val="0"/>
              </a:spcBef>
              <a:spcAft>
                <a:spcPts val="0"/>
              </a:spcAft>
              <a:buClr>
                <a:srgbClr val="000000"/>
              </a:buClr>
              <a:buSzPts val="800"/>
              <a:buFont typeface="Montserrat"/>
              <a:buAutoNum type="arabicPeriod"/>
            </a:pPr>
            <a:r>
              <a:rPr b="0" i="0" lang="fr-FR" sz="800" u="none" cap="none" strike="noStrike">
                <a:solidFill>
                  <a:srgbClr val="000000"/>
                </a:solidFill>
                <a:latin typeface="Montserrat"/>
                <a:ea typeface="Montserrat"/>
                <a:cs typeface="Montserrat"/>
                <a:sym typeface="Montserrat"/>
              </a:rPr>
              <a:t>Constitution de la table d'appariement</a:t>
            </a:r>
            <a:endParaRPr b="0" i="0" sz="800" u="none" cap="none" strike="noStrike">
              <a:solidFill>
                <a:srgbClr val="000000"/>
              </a:solidFill>
              <a:latin typeface="Montserrat"/>
              <a:ea typeface="Montserrat"/>
              <a:cs typeface="Montserrat"/>
              <a:sym typeface="Montserrat"/>
            </a:endParaRPr>
          </a:p>
          <a:p>
            <a:pPr indent="-140799" lvl="0" marL="269999" marR="0" rtl="0" algn="l">
              <a:lnSpc>
                <a:spcPct val="100000"/>
              </a:lnSpc>
              <a:spcBef>
                <a:spcPts val="0"/>
              </a:spcBef>
              <a:spcAft>
                <a:spcPts val="0"/>
              </a:spcAft>
              <a:buClr>
                <a:srgbClr val="000000"/>
              </a:buClr>
              <a:buSzPts val="800"/>
              <a:buFont typeface="Montserrat"/>
              <a:buAutoNum type="arabicPeriod"/>
            </a:pPr>
            <a:r>
              <a:rPr b="0" i="0" lang="fr-FR" sz="800" u="none" cap="none" strike="noStrike">
                <a:solidFill>
                  <a:srgbClr val="000000"/>
                </a:solidFill>
                <a:latin typeface="Montserrat"/>
                <a:ea typeface="Montserrat"/>
                <a:cs typeface="Montserrat"/>
                <a:sym typeface="Montserrat"/>
              </a:rPr>
              <a:t>Nettoyage de la table d’appariement</a:t>
            </a:r>
            <a:endParaRPr b="0" i="0" sz="800" u="none" cap="none" strike="noStrike">
              <a:solidFill>
                <a:srgbClr val="000000"/>
              </a:solidFill>
              <a:latin typeface="Montserrat"/>
              <a:ea typeface="Montserrat"/>
              <a:cs typeface="Montserrat"/>
              <a:sym typeface="Montserrat"/>
            </a:endParaRPr>
          </a:p>
          <a:p>
            <a:pPr indent="-140799" lvl="0" marL="269999" marR="0" rtl="0" algn="l">
              <a:lnSpc>
                <a:spcPct val="100000"/>
              </a:lnSpc>
              <a:spcBef>
                <a:spcPts val="0"/>
              </a:spcBef>
              <a:spcAft>
                <a:spcPts val="0"/>
              </a:spcAft>
              <a:buClr>
                <a:srgbClr val="000000"/>
              </a:buClr>
              <a:buSzPts val="800"/>
              <a:buFont typeface="Montserrat"/>
              <a:buAutoNum type="arabicPeriod"/>
            </a:pPr>
            <a:r>
              <a:rPr b="0" i="0" lang="fr-FR" sz="800" u="none" cap="none" strike="noStrike">
                <a:solidFill>
                  <a:srgbClr val="000000"/>
                </a:solidFill>
                <a:latin typeface="Montserrat"/>
                <a:ea typeface="Montserrat"/>
                <a:cs typeface="Montserrat"/>
                <a:sym typeface="Montserrat"/>
              </a:rPr>
              <a:t>Documentation de la table d'appariement</a:t>
            </a:r>
            <a:endParaRPr b="0" i="0" sz="1100" u="none" cap="none" strike="noStrike">
              <a:solidFill>
                <a:srgbClr val="000000"/>
              </a:solidFill>
              <a:latin typeface="Montserrat"/>
              <a:ea typeface="Montserrat"/>
              <a:cs typeface="Montserrat"/>
              <a:sym typeface="Montserrat"/>
            </a:endParaRPr>
          </a:p>
        </p:txBody>
      </p:sp>
      <p:cxnSp>
        <p:nvCxnSpPr>
          <p:cNvPr id="1097" name="Google Shape;1097;p64"/>
          <p:cNvCxnSpPr>
            <a:stCxn id="1085" idx="2"/>
            <a:endCxn id="1094" idx="0"/>
          </p:cNvCxnSpPr>
          <p:nvPr/>
        </p:nvCxnSpPr>
        <p:spPr>
          <a:xfrm flipH="1">
            <a:off x="3204700" y="5885150"/>
            <a:ext cx="4200" cy="230100"/>
          </a:xfrm>
          <a:prstGeom prst="straightConnector1">
            <a:avLst/>
          </a:prstGeom>
          <a:noFill/>
          <a:ln cap="flat" cmpd="sng" w="19050">
            <a:solidFill>
              <a:srgbClr val="612491"/>
            </a:solidFill>
            <a:prstDash val="solid"/>
            <a:round/>
            <a:headEnd len="sm" w="sm" type="none"/>
            <a:tailEnd len="sm" w="sm" type="triangle"/>
          </a:ln>
        </p:spPr>
      </p:cxnSp>
      <p:cxnSp>
        <p:nvCxnSpPr>
          <p:cNvPr id="1098" name="Google Shape;1098;p64"/>
          <p:cNvCxnSpPr>
            <a:stCxn id="1091" idx="2"/>
            <a:endCxn id="1096" idx="0"/>
          </p:cNvCxnSpPr>
          <p:nvPr/>
        </p:nvCxnSpPr>
        <p:spPr>
          <a:xfrm>
            <a:off x="8237375" y="5885248"/>
            <a:ext cx="0" cy="255900"/>
          </a:xfrm>
          <a:prstGeom prst="straightConnector1">
            <a:avLst/>
          </a:prstGeom>
          <a:noFill/>
          <a:ln cap="flat" cmpd="sng" w="19050">
            <a:solidFill>
              <a:srgbClr val="612491"/>
            </a:solidFill>
            <a:prstDash val="solid"/>
            <a:round/>
            <a:headEnd len="sm" w="sm" type="none"/>
            <a:tailEnd len="sm" w="sm" type="triangle"/>
          </a:ln>
        </p:spPr>
      </p:cxnSp>
      <p:cxnSp>
        <p:nvCxnSpPr>
          <p:cNvPr id="1099" name="Google Shape;1099;p64"/>
          <p:cNvCxnSpPr>
            <a:stCxn id="1087" idx="2"/>
            <a:endCxn id="1095" idx="0"/>
          </p:cNvCxnSpPr>
          <p:nvPr/>
        </p:nvCxnSpPr>
        <p:spPr>
          <a:xfrm flipH="1">
            <a:off x="1881100" y="2886699"/>
            <a:ext cx="2100" cy="374100"/>
          </a:xfrm>
          <a:prstGeom prst="straightConnector1">
            <a:avLst/>
          </a:prstGeom>
          <a:noFill/>
          <a:ln cap="flat" cmpd="sng" w="19050">
            <a:solidFill>
              <a:srgbClr val="612491"/>
            </a:solidFill>
            <a:prstDash val="solid"/>
            <a:round/>
            <a:headEnd len="sm" w="sm" type="none"/>
            <a:tailEnd len="sm" w="sm" type="triangle"/>
          </a:ln>
        </p:spPr>
      </p:cxnSp>
      <p:sp>
        <p:nvSpPr>
          <p:cNvPr id="1100" name="Google Shape;1100;p64"/>
          <p:cNvSpPr/>
          <p:nvPr/>
        </p:nvSpPr>
        <p:spPr>
          <a:xfrm>
            <a:off x="5479349" y="2791578"/>
            <a:ext cx="601200" cy="219600"/>
          </a:xfrm>
          <a:prstGeom prst="roundRect">
            <a:avLst>
              <a:gd fmla="val 16667" name="adj"/>
            </a:avLst>
          </a:prstGeom>
          <a:solidFill>
            <a:srgbClr val="D9EAD3"/>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300"/>
              <a:buFont typeface="Arial"/>
              <a:buNone/>
            </a:pPr>
            <a:r>
              <a:rPr b="1" i="1" lang="fr-FR" sz="1000" u="none" cap="none" strike="noStrike">
                <a:solidFill>
                  <a:srgbClr val="000000"/>
                </a:solidFill>
                <a:latin typeface="Montserrat"/>
                <a:ea typeface="Montserrat"/>
                <a:cs typeface="Montserrat"/>
                <a:sym typeface="Montserrat"/>
              </a:rPr>
              <a:t>Oui</a:t>
            </a:r>
            <a:endParaRPr b="0" i="1" sz="1300" u="none" cap="none" strike="noStrike">
              <a:solidFill>
                <a:srgbClr val="000000"/>
              </a:solidFill>
              <a:latin typeface="Arial"/>
              <a:ea typeface="Arial"/>
              <a:cs typeface="Arial"/>
              <a:sym typeface="Arial"/>
            </a:endParaRPr>
          </a:p>
        </p:txBody>
      </p:sp>
      <p:sp>
        <p:nvSpPr>
          <p:cNvPr id="1101" name="Google Shape;1101;p64"/>
          <p:cNvSpPr/>
          <p:nvPr/>
        </p:nvSpPr>
        <p:spPr>
          <a:xfrm>
            <a:off x="9194264" y="2791578"/>
            <a:ext cx="601200" cy="219600"/>
          </a:xfrm>
          <a:prstGeom prst="roundRect">
            <a:avLst>
              <a:gd fmla="val 16667" name="adj"/>
            </a:avLst>
          </a:prstGeom>
          <a:solidFill>
            <a:srgbClr val="F4CCCC"/>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300"/>
              <a:buFont typeface="Arial"/>
              <a:buNone/>
            </a:pPr>
            <a:r>
              <a:rPr b="1" i="1" lang="fr-FR" sz="1000" u="none" cap="none" strike="noStrike">
                <a:solidFill>
                  <a:srgbClr val="000000"/>
                </a:solidFill>
                <a:latin typeface="Montserrat"/>
                <a:ea typeface="Montserrat"/>
                <a:cs typeface="Montserrat"/>
                <a:sym typeface="Montserrat"/>
              </a:rPr>
              <a:t>Non</a:t>
            </a:r>
            <a:endParaRPr b="0" i="1" sz="1300" u="none" cap="none" strike="noStrike">
              <a:solidFill>
                <a:srgbClr val="000000"/>
              </a:solidFill>
              <a:latin typeface="Arial"/>
              <a:ea typeface="Arial"/>
              <a:cs typeface="Arial"/>
              <a:sym typeface="Arial"/>
            </a:endParaRPr>
          </a:p>
        </p:txBody>
      </p:sp>
      <p:sp>
        <p:nvSpPr>
          <p:cNvPr id="1102" name="Google Shape;1102;p64"/>
          <p:cNvSpPr/>
          <p:nvPr/>
        </p:nvSpPr>
        <p:spPr>
          <a:xfrm>
            <a:off x="10261064" y="4315578"/>
            <a:ext cx="601200" cy="219600"/>
          </a:xfrm>
          <a:prstGeom prst="roundRect">
            <a:avLst>
              <a:gd fmla="val 16667" name="adj"/>
            </a:avLst>
          </a:prstGeom>
          <a:solidFill>
            <a:srgbClr val="F4CCCC"/>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300"/>
              <a:buFont typeface="Arial"/>
              <a:buNone/>
            </a:pPr>
            <a:r>
              <a:rPr b="1" i="1" lang="fr-FR" sz="1000" u="none" cap="none" strike="noStrike">
                <a:solidFill>
                  <a:srgbClr val="000000"/>
                </a:solidFill>
                <a:latin typeface="Montserrat"/>
                <a:ea typeface="Montserrat"/>
                <a:cs typeface="Montserrat"/>
                <a:sym typeface="Montserrat"/>
              </a:rPr>
              <a:t>Non</a:t>
            </a:r>
            <a:endParaRPr b="0" i="1" sz="1300" u="none" cap="none" strike="noStrike">
              <a:solidFill>
                <a:srgbClr val="000000"/>
              </a:solidFill>
              <a:latin typeface="Arial"/>
              <a:ea typeface="Arial"/>
              <a:cs typeface="Arial"/>
              <a:sym typeface="Arial"/>
            </a:endParaRPr>
          </a:p>
        </p:txBody>
      </p:sp>
      <p:sp>
        <p:nvSpPr>
          <p:cNvPr id="1103" name="Google Shape;1103;p64"/>
          <p:cNvSpPr/>
          <p:nvPr/>
        </p:nvSpPr>
        <p:spPr>
          <a:xfrm>
            <a:off x="3326864" y="4363203"/>
            <a:ext cx="601200" cy="219600"/>
          </a:xfrm>
          <a:prstGeom prst="roundRect">
            <a:avLst>
              <a:gd fmla="val 16667" name="adj"/>
            </a:avLst>
          </a:prstGeom>
          <a:solidFill>
            <a:srgbClr val="F4CCCC"/>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300"/>
              <a:buFont typeface="Arial"/>
              <a:buNone/>
            </a:pPr>
            <a:r>
              <a:rPr b="1" i="1" lang="fr-FR" sz="1000" u="none" cap="none" strike="noStrike">
                <a:solidFill>
                  <a:srgbClr val="000000"/>
                </a:solidFill>
                <a:latin typeface="Montserrat"/>
                <a:ea typeface="Montserrat"/>
                <a:cs typeface="Montserrat"/>
                <a:sym typeface="Montserrat"/>
              </a:rPr>
              <a:t>Non</a:t>
            </a:r>
            <a:endParaRPr b="0" i="1" sz="1300" u="none" cap="none" strike="noStrike">
              <a:solidFill>
                <a:srgbClr val="000000"/>
              </a:solidFill>
              <a:latin typeface="Arial"/>
              <a:ea typeface="Arial"/>
              <a:cs typeface="Arial"/>
              <a:sym typeface="Arial"/>
            </a:endParaRPr>
          </a:p>
        </p:txBody>
      </p:sp>
      <p:sp>
        <p:nvSpPr>
          <p:cNvPr id="1104" name="Google Shape;1104;p64"/>
          <p:cNvSpPr/>
          <p:nvPr/>
        </p:nvSpPr>
        <p:spPr>
          <a:xfrm>
            <a:off x="5860349" y="4019778"/>
            <a:ext cx="601200" cy="219600"/>
          </a:xfrm>
          <a:prstGeom prst="roundRect">
            <a:avLst>
              <a:gd fmla="val 16667" name="adj"/>
            </a:avLst>
          </a:prstGeom>
          <a:solidFill>
            <a:srgbClr val="D9EAD3"/>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300"/>
              <a:buFont typeface="Arial"/>
              <a:buNone/>
            </a:pPr>
            <a:r>
              <a:rPr b="1" i="1" lang="fr-FR" sz="1000" u="none" cap="none" strike="noStrike">
                <a:solidFill>
                  <a:srgbClr val="000000"/>
                </a:solidFill>
                <a:latin typeface="Montserrat"/>
                <a:ea typeface="Montserrat"/>
                <a:cs typeface="Montserrat"/>
                <a:sym typeface="Montserrat"/>
              </a:rPr>
              <a:t>Oui</a:t>
            </a:r>
            <a:endParaRPr b="0" i="1" sz="1300" u="none" cap="none" strike="noStrike">
              <a:solidFill>
                <a:srgbClr val="000000"/>
              </a:solidFill>
              <a:latin typeface="Arial"/>
              <a:ea typeface="Arial"/>
              <a:cs typeface="Arial"/>
              <a:sym typeface="Arial"/>
            </a:endParaRPr>
          </a:p>
        </p:txBody>
      </p:sp>
      <p:sp>
        <p:nvSpPr>
          <p:cNvPr id="1105" name="Google Shape;1105;p64"/>
          <p:cNvSpPr/>
          <p:nvPr/>
        </p:nvSpPr>
        <p:spPr>
          <a:xfrm>
            <a:off x="8451149" y="4315578"/>
            <a:ext cx="601200" cy="219600"/>
          </a:xfrm>
          <a:prstGeom prst="roundRect">
            <a:avLst>
              <a:gd fmla="val 16667" name="adj"/>
            </a:avLst>
          </a:prstGeom>
          <a:solidFill>
            <a:srgbClr val="D9EAD3"/>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300"/>
              <a:buFont typeface="Arial"/>
              <a:buNone/>
            </a:pPr>
            <a:r>
              <a:rPr b="1" i="1" lang="fr-FR" sz="1000" u="none" cap="none" strike="noStrike">
                <a:solidFill>
                  <a:srgbClr val="000000"/>
                </a:solidFill>
                <a:latin typeface="Montserrat"/>
                <a:ea typeface="Montserrat"/>
                <a:cs typeface="Montserrat"/>
                <a:sym typeface="Montserrat"/>
              </a:rPr>
              <a:t>Oui</a:t>
            </a:r>
            <a:endParaRPr b="0" i="1" sz="1300" u="none" cap="none" strike="noStrike">
              <a:solidFill>
                <a:srgbClr val="000000"/>
              </a:solidFill>
              <a:latin typeface="Arial"/>
              <a:ea typeface="Arial"/>
              <a:cs typeface="Arial"/>
              <a:sym typeface="Arial"/>
            </a:endParaRPr>
          </a:p>
        </p:txBody>
      </p:sp>
      <p:sp>
        <p:nvSpPr>
          <p:cNvPr id="1106" name="Google Shape;1106;p64"/>
          <p:cNvSpPr/>
          <p:nvPr/>
        </p:nvSpPr>
        <p:spPr>
          <a:xfrm>
            <a:off x="5317516" y="4760923"/>
            <a:ext cx="2215200" cy="387000"/>
          </a:xfrm>
          <a:prstGeom prst="roundRect">
            <a:avLst>
              <a:gd fmla="val 16667" name="adj"/>
            </a:avLst>
          </a:prstGeom>
          <a:solidFill>
            <a:schemeClr val="accent2"/>
          </a:solidFill>
          <a:ln>
            <a:noFill/>
          </a:ln>
        </p:spPr>
        <p:txBody>
          <a:bodyPr anchorCtr="0" anchor="ctr" bIns="48000" lIns="48000" spcFirstLastPara="1" rIns="48000" wrap="square" tIns="48000">
            <a:noAutofit/>
          </a:bodyPr>
          <a:lstStyle/>
          <a:p>
            <a:pPr indent="0" lvl="0" marL="0" marR="0" rtl="0" algn="ctr">
              <a:lnSpc>
                <a:spcPct val="100000"/>
              </a:lnSpc>
              <a:spcBef>
                <a:spcPts val="0"/>
              </a:spcBef>
              <a:spcAft>
                <a:spcPts val="0"/>
              </a:spcAft>
              <a:buClr>
                <a:srgbClr val="000000"/>
              </a:buClr>
              <a:buSzPts val="1600"/>
              <a:buFont typeface="Arial"/>
              <a:buNone/>
            </a:pPr>
            <a:r>
              <a:rPr b="1" i="0" lang="fr-FR" sz="800" u="none" cap="none" strike="noStrike">
                <a:solidFill>
                  <a:srgbClr val="000000"/>
                </a:solidFill>
                <a:latin typeface="Montserrat"/>
                <a:ea typeface="Montserrat"/>
                <a:cs typeface="Montserrat"/>
                <a:sym typeface="Montserrat"/>
              </a:rPr>
              <a:t>L’appariement indirect est-il possible ? </a:t>
            </a:r>
            <a:endParaRPr b="0" i="0" sz="800" u="none" cap="none" strike="noStrike">
              <a:solidFill>
                <a:srgbClr val="000000"/>
              </a:solidFill>
              <a:latin typeface="Arial"/>
              <a:ea typeface="Arial"/>
              <a:cs typeface="Arial"/>
              <a:sym typeface="Arial"/>
            </a:endParaRPr>
          </a:p>
        </p:txBody>
      </p:sp>
      <p:cxnSp>
        <p:nvCxnSpPr>
          <p:cNvPr id="1107" name="Google Shape;1107;p64"/>
          <p:cNvCxnSpPr>
            <a:stCxn id="1080" idx="2"/>
            <a:endCxn id="1106" idx="0"/>
          </p:cNvCxnSpPr>
          <p:nvPr/>
        </p:nvCxnSpPr>
        <p:spPr>
          <a:xfrm flipH="1" rot="-5400000">
            <a:off x="5392698" y="3728539"/>
            <a:ext cx="886800" cy="1177800"/>
          </a:xfrm>
          <a:prstGeom prst="bentConnector3">
            <a:avLst>
              <a:gd fmla="val 50005" name="adj1"/>
            </a:avLst>
          </a:prstGeom>
          <a:noFill/>
          <a:ln cap="flat" cmpd="sng" w="19050">
            <a:solidFill>
              <a:srgbClr val="612491"/>
            </a:solidFill>
            <a:prstDash val="solid"/>
            <a:round/>
            <a:headEnd len="sm" w="sm" type="none"/>
            <a:tailEnd len="sm" w="sm" type="triangle"/>
          </a:ln>
        </p:spPr>
      </p:cxnSp>
      <p:cxnSp>
        <p:nvCxnSpPr>
          <p:cNvPr id="1108" name="Google Shape;1108;p64"/>
          <p:cNvCxnSpPr>
            <a:stCxn id="1106" idx="2"/>
            <a:endCxn id="1085" idx="3"/>
          </p:cNvCxnSpPr>
          <p:nvPr/>
        </p:nvCxnSpPr>
        <p:spPr>
          <a:xfrm rot="5400000">
            <a:off x="5037766" y="4273273"/>
            <a:ext cx="512700" cy="2262000"/>
          </a:xfrm>
          <a:prstGeom prst="bentConnector2">
            <a:avLst/>
          </a:prstGeom>
          <a:noFill/>
          <a:ln cap="flat" cmpd="sng" w="19050">
            <a:solidFill>
              <a:srgbClr val="612491"/>
            </a:solidFill>
            <a:prstDash val="solid"/>
            <a:round/>
            <a:headEnd len="sm" w="sm" type="none"/>
            <a:tailEnd len="sm" w="sm" type="triangle"/>
          </a:ln>
        </p:spPr>
      </p:cxnSp>
      <p:cxnSp>
        <p:nvCxnSpPr>
          <p:cNvPr id="1109" name="Google Shape;1109;p64"/>
          <p:cNvCxnSpPr>
            <a:stCxn id="1106" idx="2"/>
          </p:cNvCxnSpPr>
          <p:nvPr/>
        </p:nvCxnSpPr>
        <p:spPr>
          <a:xfrm flipH="1" rot="-5400000">
            <a:off x="6624466" y="4948573"/>
            <a:ext cx="512700" cy="911400"/>
          </a:xfrm>
          <a:prstGeom prst="bentConnector2">
            <a:avLst/>
          </a:prstGeom>
          <a:noFill/>
          <a:ln cap="flat" cmpd="sng" w="19050">
            <a:solidFill>
              <a:srgbClr val="612491"/>
            </a:solidFill>
            <a:prstDash val="solid"/>
            <a:round/>
            <a:headEnd len="sm" w="sm" type="none"/>
            <a:tailEnd len="sm" w="sm" type="triangle"/>
          </a:ln>
        </p:spPr>
      </p:cxnSp>
      <p:cxnSp>
        <p:nvCxnSpPr>
          <p:cNvPr id="1110" name="Google Shape;1110;p64"/>
          <p:cNvCxnSpPr>
            <a:stCxn id="1082" idx="2"/>
            <a:endCxn id="1091" idx="0"/>
          </p:cNvCxnSpPr>
          <p:nvPr/>
        </p:nvCxnSpPr>
        <p:spPr>
          <a:xfrm rot="5400000">
            <a:off x="8346316" y="3667423"/>
            <a:ext cx="1627500" cy="1845300"/>
          </a:xfrm>
          <a:prstGeom prst="bentConnector3">
            <a:avLst>
              <a:gd fmla="val 49998" name="adj1"/>
            </a:avLst>
          </a:prstGeom>
          <a:noFill/>
          <a:ln cap="flat" cmpd="sng" w="19050">
            <a:solidFill>
              <a:srgbClr val="612491"/>
            </a:solidFill>
            <a:prstDash val="solid"/>
            <a:round/>
            <a:headEnd len="sm" w="sm" type="none"/>
            <a:tailEnd len="sm" w="sm" type="triangle"/>
          </a:ln>
        </p:spPr>
      </p:cxnSp>
      <p:sp>
        <p:nvSpPr>
          <p:cNvPr id="1111" name="Google Shape;1111;p64"/>
          <p:cNvSpPr/>
          <p:nvPr/>
        </p:nvSpPr>
        <p:spPr>
          <a:xfrm>
            <a:off x="6546149" y="5382378"/>
            <a:ext cx="601200" cy="219600"/>
          </a:xfrm>
          <a:prstGeom prst="roundRect">
            <a:avLst>
              <a:gd fmla="val 16667" name="adj"/>
            </a:avLst>
          </a:prstGeom>
          <a:solidFill>
            <a:srgbClr val="D9EAD3"/>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300"/>
              <a:buFont typeface="Arial"/>
              <a:buNone/>
            </a:pPr>
            <a:r>
              <a:rPr b="1" i="1" lang="fr-FR" sz="1000" u="none" cap="none" strike="noStrike">
                <a:solidFill>
                  <a:srgbClr val="000000"/>
                </a:solidFill>
                <a:latin typeface="Montserrat"/>
                <a:ea typeface="Montserrat"/>
                <a:cs typeface="Montserrat"/>
                <a:sym typeface="Montserrat"/>
              </a:rPr>
              <a:t>Oui</a:t>
            </a:r>
            <a:endParaRPr b="0" i="1" sz="1300" u="none" cap="none" strike="noStrike">
              <a:solidFill>
                <a:srgbClr val="000000"/>
              </a:solidFill>
              <a:latin typeface="Arial"/>
              <a:ea typeface="Arial"/>
              <a:cs typeface="Arial"/>
              <a:sym typeface="Arial"/>
            </a:endParaRPr>
          </a:p>
        </p:txBody>
      </p:sp>
      <p:sp>
        <p:nvSpPr>
          <p:cNvPr id="1112" name="Google Shape;1112;p64"/>
          <p:cNvSpPr/>
          <p:nvPr/>
        </p:nvSpPr>
        <p:spPr>
          <a:xfrm>
            <a:off x="4397414" y="5382378"/>
            <a:ext cx="601200" cy="219600"/>
          </a:xfrm>
          <a:prstGeom prst="roundRect">
            <a:avLst>
              <a:gd fmla="val 16667" name="adj"/>
            </a:avLst>
          </a:prstGeom>
          <a:solidFill>
            <a:srgbClr val="F4CCCC"/>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300"/>
              <a:buFont typeface="Arial"/>
              <a:buNone/>
            </a:pPr>
            <a:r>
              <a:rPr b="1" i="1" lang="fr-FR" sz="1000" u="none" cap="none" strike="noStrike">
                <a:solidFill>
                  <a:srgbClr val="000000"/>
                </a:solidFill>
                <a:latin typeface="Montserrat"/>
                <a:ea typeface="Montserrat"/>
                <a:cs typeface="Montserrat"/>
                <a:sym typeface="Montserrat"/>
              </a:rPr>
              <a:t>Non</a:t>
            </a:r>
            <a:endParaRPr b="0" i="1" sz="1300" u="none" cap="none" strike="noStrike">
              <a:solidFill>
                <a:srgbClr val="000000"/>
              </a:solidFill>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7" name="Shape 1117"/>
        <p:cNvGrpSpPr/>
        <p:nvPr/>
      </p:nvGrpSpPr>
      <p:grpSpPr>
        <a:xfrm>
          <a:off x="0" y="0"/>
          <a:ext cx="0" cy="0"/>
          <a:chOff x="0" y="0"/>
          <a:chExt cx="0" cy="0"/>
        </a:xfrm>
      </p:grpSpPr>
      <p:sp>
        <p:nvSpPr>
          <p:cNvPr id="1118" name="Google Shape;1118;p65"/>
          <p:cNvSpPr txBox="1"/>
          <p:nvPr>
            <p:ph type="title"/>
          </p:nvPr>
        </p:nvSpPr>
        <p:spPr>
          <a:xfrm>
            <a:off x="838200" y="365125"/>
            <a:ext cx="10515600" cy="7767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fr-FR"/>
              <a:t>Annexe 4 - Compositions indicatives des instan</a:t>
            </a:r>
            <a:r>
              <a:rPr lang="fr-FR"/>
              <a:t>ces d</a:t>
            </a:r>
            <a:r>
              <a:rPr lang="fr-FR"/>
              <a:t>e gouvernance </a:t>
            </a:r>
            <a:endParaRPr/>
          </a:p>
        </p:txBody>
      </p:sp>
      <p:sp>
        <p:nvSpPr>
          <p:cNvPr id="1119" name="Google Shape;1119;p65"/>
          <p:cNvSpPr txBox="1"/>
          <p:nvPr/>
        </p:nvSpPr>
        <p:spPr>
          <a:xfrm>
            <a:off x="533400" y="5971450"/>
            <a:ext cx="2754600" cy="36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FR" sz="1000">
                <a:latin typeface="Montserrat"/>
                <a:ea typeface="Montserrat"/>
                <a:cs typeface="Montserrat"/>
                <a:sym typeface="Montserrat"/>
              </a:rPr>
              <a:t>*Composition issue du référentiel EDS </a:t>
            </a:r>
            <a:endParaRPr sz="1000">
              <a:latin typeface="Montserrat"/>
              <a:ea typeface="Montserrat"/>
              <a:cs typeface="Montserrat"/>
              <a:sym typeface="Montserrat"/>
            </a:endParaRPr>
          </a:p>
        </p:txBody>
      </p:sp>
      <p:sp>
        <p:nvSpPr>
          <p:cNvPr id="1120" name="Google Shape;1120;p65"/>
          <p:cNvSpPr/>
          <p:nvPr/>
        </p:nvSpPr>
        <p:spPr>
          <a:xfrm>
            <a:off x="575825" y="1599550"/>
            <a:ext cx="3481800" cy="4404300"/>
          </a:xfrm>
          <a:prstGeom prst="rect">
            <a:avLst/>
          </a:prstGeom>
          <a:solidFill>
            <a:srgbClr val="F1F9F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400" u="none" cap="none" strike="noStrike">
              <a:solidFill>
                <a:srgbClr val="000000"/>
              </a:solidFill>
              <a:latin typeface="Arial"/>
              <a:ea typeface="Arial"/>
              <a:cs typeface="Arial"/>
              <a:sym typeface="Arial"/>
            </a:endParaRPr>
          </a:p>
        </p:txBody>
      </p:sp>
      <p:sp>
        <p:nvSpPr>
          <p:cNvPr id="1121" name="Google Shape;1121;p65"/>
          <p:cNvSpPr txBox="1"/>
          <p:nvPr/>
        </p:nvSpPr>
        <p:spPr>
          <a:xfrm>
            <a:off x="514380" y="2036096"/>
            <a:ext cx="3481800" cy="2270400"/>
          </a:xfrm>
          <a:prstGeom prst="rect">
            <a:avLst/>
          </a:prstGeom>
          <a:noFill/>
          <a:ln>
            <a:noFill/>
          </a:ln>
        </p:spPr>
        <p:txBody>
          <a:bodyPr anchorCtr="0" anchor="t" bIns="34275" lIns="68575" spcFirstLastPara="1" rIns="68575" wrap="square" tIns="34275">
            <a:spAutoFit/>
          </a:bodyPr>
          <a:lstStyle/>
          <a:p>
            <a:pPr indent="-247650" lvl="0" marL="342900" marR="0" rtl="0" algn="l">
              <a:lnSpc>
                <a:spcPct val="100000"/>
              </a:lnSpc>
              <a:spcBef>
                <a:spcPts val="0"/>
              </a:spcBef>
              <a:spcAft>
                <a:spcPts val="0"/>
              </a:spcAft>
              <a:buClr>
                <a:srgbClr val="1D7293"/>
              </a:buClr>
              <a:buSzPts val="1300"/>
              <a:buFont typeface="Montserrat"/>
              <a:buChar char="▪"/>
            </a:pPr>
            <a:r>
              <a:rPr lang="fr-FR" sz="1300">
                <a:solidFill>
                  <a:srgbClr val="1D7293"/>
                </a:solidFill>
                <a:latin typeface="Montserrat"/>
                <a:ea typeface="Montserrat"/>
                <a:cs typeface="Montserrat"/>
                <a:sym typeface="Montserrat"/>
              </a:rPr>
              <a:t>Au moins une personne impliquée dans l’éthique en santé </a:t>
            </a:r>
            <a:endParaRPr sz="1300">
              <a:solidFill>
                <a:srgbClr val="1D7293"/>
              </a:solidFill>
              <a:latin typeface="Montserrat"/>
              <a:ea typeface="Montserrat"/>
              <a:cs typeface="Montserrat"/>
              <a:sym typeface="Montserrat"/>
            </a:endParaRPr>
          </a:p>
          <a:p>
            <a:pPr indent="-247650" lvl="0" marL="342900" marR="0" rtl="0" algn="l">
              <a:lnSpc>
                <a:spcPct val="100000"/>
              </a:lnSpc>
              <a:spcBef>
                <a:spcPts val="0"/>
              </a:spcBef>
              <a:spcAft>
                <a:spcPts val="0"/>
              </a:spcAft>
              <a:buClr>
                <a:srgbClr val="1D7293"/>
              </a:buClr>
              <a:buSzPts val="1300"/>
              <a:buFont typeface="Montserrat"/>
              <a:buChar char="▪"/>
            </a:pPr>
            <a:r>
              <a:rPr lang="fr-FR" sz="1300">
                <a:solidFill>
                  <a:srgbClr val="1D7293"/>
                </a:solidFill>
                <a:latin typeface="Montserrat"/>
                <a:ea typeface="Montserrat"/>
                <a:cs typeface="Montserrat"/>
                <a:sym typeface="Montserrat"/>
              </a:rPr>
              <a:t>Une personne indépendante du responsable de traitement (par exemple : non salariée)</a:t>
            </a:r>
            <a:endParaRPr sz="1300">
              <a:solidFill>
                <a:srgbClr val="1D7293"/>
              </a:solidFill>
              <a:latin typeface="Montserrat"/>
              <a:ea typeface="Montserrat"/>
              <a:cs typeface="Montserrat"/>
              <a:sym typeface="Montserrat"/>
            </a:endParaRPr>
          </a:p>
          <a:p>
            <a:pPr indent="-247650" lvl="0" marL="342900" marR="0" rtl="0" algn="l">
              <a:lnSpc>
                <a:spcPct val="100000"/>
              </a:lnSpc>
              <a:spcBef>
                <a:spcPts val="0"/>
              </a:spcBef>
              <a:spcAft>
                <a:spcPts val="0"/>
              </a:spcAft>
              <a:buClr>
                <a:srgbClr val="1D7293"/>
              </a:buClr>
              <a:buSzPts val="1300"/>
              <a:buFont typeface="Montserrat"/>
              <a:buChar char="▪"/>
            </a:pPr>
            <a:r>
              <a:rPr lang="fr-FR" sz="1300">
                <a:solidFill>
                  <a:srgbClr val="1D7293"/>
                </a:solidFill>
                <a:latin typeface="Montserrat"/>
                <a:ea typeface="Montserrat"/>
                <a:cs typeface="Montserrat"/>
                <a:sym typeface="Montserrat"/>
              </a:rPr>
              <a:t>Des professionnels de santé et professionnels médicaux sociaux </a:t>
            </a:r>
            <a:endParaRPr sz="1300">
              <a:solidFill>
                <a:srgbClr val="1D7293"/>
              </a:solidFill>
              <a:latin typeface="Montserrat"/>
              <a:ea typeface="Montserrat"/>
              <a:cs typeface="Montserrat"/>
              <a:sym typeface="Montserrat"/>
            </a:endParaRPr>
          </a:p>
          <a:p>
            <a:pPr indent="-247650" lvl="0" marL="342900" marR="0" rtl="0" algn="l">
              <a:lnSpc>
                <a:spcPct val="100000"/>
              </a:lnSpc>
              <a:spcBef>
                <a:spcPts val="0"/>
              </a:spcBef>
              <a:spcAft>
                <a:spcPts val="0"/>
              </a:spcAft>
              <a:buClr>
                <a:srgbClr val="1D7293"/>
              </a:buClr>
              <a:buSzPts val="1300"/>
              <a:buFont typeface="Montserrat"/>
              <a:buChar char="▪"/>
            </a:pPr>
            <a:r>
              <a:rPr lang="fr-FR" sz="1300">
                <a:solidFill>
                  <a:srgbClr val="1D7293"/>
                </a:solidFill>
                <a:latin typeface="Montserrat"/>
                <a:ea typeface="Montserrat"/>
                <a:cs typeface="Montserrat"/>
                <a:sym typeface="Montserrat"/>
              </a:rPr>
              <a:t>Des chercheurs</a:t>
            </a:r>
            <a:endParaRPr sz="1300">
              <a:solidFill>
                <a:srgbClr val="1D7293"/>
              </a:solidFill>
              <a:latin typeface="Montserrat"/>
              <a:ea typeface="Montserrat"/>
              <a:cs typeface="Montserrat"/>
              <a:sym typeface="Montserrat"/>
            </a:endParaRPr>
          </a:p>
          <a:p>
            <a:pPr indent="-247650" lvl="0" marL="342900" marR="0" rtl="0" algn="l">
              <a:lnSpc>
                <a:spcPct val="100000"/>
              </a:lnSpc>
              <a:spcBef>
                <a:spcPts val="0"/>
              </a:spcBef>
              <a:spcAft>
                <a:spcPts val="0"/>
              </a:spcAft>
              <a:buClr>
                <a:srgbClr val="1D7293"/>
              </a:buClr>
              <a:buSzPts val="1300"/>
              <a:buFont typeface="Montserrat"/>
              <a:buChar char="▪"/>
            </a:pPr>
            <a:r>
              <a:rPr lang="fr-FR" sz="1300">
                <a:solidFill>
                  <a:srgbClr val="1D7293"/>
                </a:solidFill>
                <a:latin typeface="Montserrat"/>
                <a:ea typeface="Montserrat"/>
                <a:cs typeface="Montserrat"/>
                <a:sym typeface="Montserrat"/>
              </a:rPr>
              <a:t>Un représentant des usagers ou d’une association de patients</a:t>
            </a:r>
            <a:endParaRPr sz="1300">
              <a:solidFill>
                <a:srgbClr val="1D7293"/>
              </a:solidFill>
              <a:latin typeface="Montserrat"/>
              <a:ea typeface="Montserrat"/>
              <a:cs typeface="Montserrat"/>
              <a:sym typeface="Montserrat"/>
            </a:endParaRPr>
          </a:p>
          <a:p>
            <a:pPr indent="0" lvl="0" marL="457200" marR="0" rtl="0" algn="just">
              <a:lnSpc>
                <a:spcPct val="100000"/>
              </a:lnSpc>
              <a:spcBef>
                <a:spcPts val="0"/>
              </a:spcBef>
              <a:spcAft>
                <a:spcPts val="0"/>
              </a:spcAft>
              <a:buNone/>
            </a:pPr>
            <a:r>
              <a:t/>
            </a:r>
            <a:endParaRPr sz="1300">
              <a:solidFill>
                <a:srgbClr val="1D7293"/>
              </a:solidFill>
              <a:latin typeface="Montserrat"/>
              <a:ea typeface="Montserrat"/>
              <a:cs typeface="Montserrat"/>
              <a:sym typeface="Montserrat"/>
            </a:endParaRPr>
          </a:p>
        </p:txBody>
      </p:sp>
      <p:sp>
        <p:nvSpPr>
          <p:cNvPr id="1122" name="Google Shape;1122;p65"/>
          <p:cNvSpPr/>
          <p:nvPr/>
        </p:nvSpPr>
        <p:spPr>
          <a:xfrm>
            <a:off x="575805" y="1251700"/>
            <a:ext cx="3481800" cy="629700"/>
          </a:xfrm>
          <a:prstGeom prst="rect">
            <a:avLst/>
          </a:prstGeom>
          <a:solidFill>
            <a:srgbClr val="0097A7"/>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1123" name="Google Shape;1123;p65"/>
          <p:cNvSpPr/>
          <p:nvPr/>
        </p:nvSpPr>
        <p:spPr>
          <a:xfrm>
            <a:off x="774280" y="1291295"/>
            <a:ext cx="3084900" cy="5505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1" lang="fr-FR" sz="1500">
                <a:solidFill>
                  <a:srgbClr val="FFFFFF"/>
                </a:solidFill>
                <a:latin typeface="Montserrat"/>
                <a:ea typeface="Montserrat"/>
                <a:cs typeface="Montserrat"/>
                <a:sym typeface="Montserrat"/>
              </a:rPr>
              <a:t>Comité scientifique et éthique*</a:t>
            </a:r>
            <a:endParaRPr b="1" i="0" sz="1500" u="none" cap="none" strike="noStrike">
              <a:solidFill>
                <a:srgbClr val="FFFFFF"/>
              </a:solidFill>
              <a:latin typeface="Montserrat"/>
              <a:ea typeface="Montserrat"/>
              <a:cs typeface="Montserrat"/>
              <a:sym typeface="Montserrat"/>
            </a:endParaRPr>
          </a:p>
        </p:txBody>
      </p:sp>
      <p:sp>
        <p:nvSpPr>
          <p:cNvPr id="1124" name="Google Shape;1124;p65"/>
          <p:cNvSpPr/>
          <p:nvPr/>
        </p:nvSpPr>
        <p:spPr>
          <a:xfrm>
            <a:off x="4385825" y="1599550"/>
            <a:ext cx="3481800" cy="4404300"/>
          </a:xfrm>
          <a:prstGeom prst="rect">
            <a:avLst/>
          </a:prstGeom>
          <a:solidFill>
            <a:srgbClr val="F1F9F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400" u="none" cap="none" strike="noStrike">
              <a:solidFill>
                <a:srgbClr val="000000"/>
              </a:solidFill>
              <a:latin typeface="Arial"/>
              <a:ea typeface="Arial"/>
              <a:cs typeface="Arial"/>
              <a:sym typeface="Arial"/>
            </a:endParaRPr>
          </a:p>
        </p:txBody>
      </p:sp>
      <p:sp>
        <p:nvSpPr>
          <p:cNvPr id="1125" name="Google Shape;1125;p65"/>
          <p:cNvSpPr txBox="1"/>
          <p:nvPr/>
        </p:nvSpPr>
        <p:spPr>
          <a:xfrm>
            <a:off x="4324380" y="2036096"/>
            <a:ext cx="3481800" cy="3070800"/>
          </a:xfrm>
          <a:prstGeom prst="rect">
            <a:avLst/>
          </a:prstGeom>
          <a:noFill/>
          <a:ln>
            <a:noFill/>
          </a:ln>
        </p:spPr>
        <p:txBody>
          <a:bodyPr anchorCtr="0" anchor="t" bIns="34275" lIns="68575" spcFirstLastPara="1" rIns="68575" wrap="square" tIns="34275">
            <a:spAutoFit/>
          </a:bodyPr>
          <a:lstStyle/>
          <a:p>
            <a:pPr indent="-247650" lvl="0" marL="342900" marR="0" rtl="0" algn="l">
              <a:lnSpc>
                <a:spcPct val="100000"/>
              </a:lnSpc>
              <a:spcBef>
                <a:spcPts val="0"/>
              </a:spcBef>
              <a:spcAft>
                <a:spcPts val="0"/>
              </a:spcAft>
              <a:buClr>
                <a:srgbClr val="1D7293"/>
              </a:buClr>
              <a:buSzPts val="1300"/>
              <a:buFont typeface="Montserrat"/>
              <a:buChar char="▪"/>
            </a:pPr>
            <a:r>
              <a:rPr lang="fr-FR" sz="1300">
                <a:solidFill>
                  <a:srgbClr val="1D7293"/>
                </a:solidFill>
                <a:latin typeface="Montserrat"/>
                <a:ea typeface="Montserrat"/>
                <a:cs typeface="Montserrat"/>
                <a:sym typeface="Montserrat"/>
              </a:rPr>
              <a:t>Responsable scientifique de l’EDS</a:t>
            </a:r>
            <a:endParaRPr sz="1300">
              <a:solidFill>
                <a:srgbClr val="1D7293"/>
              </a:solidFill>
              <a:latin typeface="Montserrat"/>
              <a:ea typeface="Montserrat"/>
              <a:cs typeface="Montserrat"/>
              <a:sym typeface="Montserrat"/>
            </a:endParaRPr>
          </a:p>
          <a:p>
            <a:pPr indent="-247650" lvl="0" marL="342900" marR="0" rtl="0" algn="l">
              <a:lnSpc>
                <a:spcPct val="100000"/>
              </a:lnSpc>
              <a:spcBef>
                <a:spcPts val="0"/>
              </a:spcBef>
              <a:spcAft>
                <a:spcPts val="0"/>
              </a:spcAft>
              <a:buClr>
                <a:srgbClr val="1D7293"/>
              </a:buClr>
              <a:buSzPts val="1300"/>
              <a:buFont typeface="Montserrat"/>
              <a:buChar char="▪"/>
            </a:pPr>
            <a:r>
              <a:rPr lang="fr-FR" sz="1300">
                <a:solidFill>
                  <a:srgbClr val="1D7293"/>
                </a:solidFill>
                <a:latin typeface="Montserrat"/>
                <a:ea typeface="Montserrat"/>
                <a:cs typeface="Montserrat"/>
                <a:sym typeface="Montserrat"/>
              </a:rPr>
              <a:t>Coordinateur de l’EDS</a:t>
            </a:r>
            <a:endParaRPr sz="1300">
              <a:solidFill>
                <a:srgbClr val="1D7293"/>
              </a:solidFill>
              <a:latin typeface="Montserrat"/>
              <a:ea typeface="Montserrat"/>
              <a:cs typeface="Montserrat"/>
              <a:sym typeface="Montserrat"/>
            </a:endParaRPr>
          </a:p>
          <a:p>
            <a:pPr indent="-247650" lvl="0" marL="342900" marR="0" rtl="0" algn="l">
              <a:lnSpc>
                <a:spcPct val="100000"/>
              </a:lnSpc>
              <a:spcBef>
                <a:spcPts val="0"/>
              </a:spcBef>
              <a:spcAft>
                <a:spcPts val="0"/>
              </a:spcAft>
              <a:buClr>
                <a:srgbClr val="1D7293"/>
              </a:buClr>
              <a:buSzPts val="1300"/>
              <a:buFont typeface="Montserrat"/>
              <a:buChar char="▪"/>
            </a:pPr>
            <a:r>
              <a:rPr lang="fr-FR" sz="1300">
                <a:solidFill>
                  <a:srgbClr val="1D7293"/>
                </a:solidFill>
                <a:latin typeface="Montserrat"/>
                <a:ea typeface="Montserrat"/>
                <a:cs typeface="Montserrat"/>
                <a:sym typeface="Montserrat"/>
              </a:rPr>
              <a:t>Responsable technique de l’EDS</a:t>
            </a:r>
            <a:endParaRPr sz="1300">
              <a:solidFill>
                <a:srgbClr val="1D7293"/>
              </a:solidFill>
              <a:latin typeface="Montserrat"/>
              <a:ea typeface="Montserrat"/>
              <a:cs typeface="Montserrat"/>
              <a:sym typeface="Montserrat"/>
            </a:endParaRPr>
          </a:p>
          <a:p>
            <a:pPr indent="-247650" lvl="0" marL="342900" marR="0" rtl="0" algn="l">
              <a:lnSpc>
                <a:spcPct val="100000"/>
              </a:lnSpc>
              <a:spcBef>
                <a:spcPts val="0"/>
              </a:spcBef>
              <a:spcAft>
                <a:spcPts val="0"/>
              </a:spcAft>
              <a:buClr>
                <a:srgbClr val="1D7293"/>
              </a:buClr>
              <a:buSzPts val="1300"/>
              <a:buFont typeface="Montserrat"/>
              <a:buChar char="▪"/>
            </a:pPr>
            <a:r>
              <a:rPr lang="fr-FR" sz="1300">
                <a:solidFill>
                  <a:srgbClr val="1D7293"/>
                </a:solidFill>
                <a:latin typeface="Montserrat"/>
                <a:ea typeface="Montserrat"/>
                <a:cs typeface="Montserrat"/>
                <a:sym typeface="Montserrat"/>
              </a:rPr>
              <a:t>Un représentant de la Direction de la recherche clinique et de l’innovation </a:t>
            </a:r>
            <a:endParaRPr sz="1300">
              <a:solidFill>
                <a:srgbClr val="1D7293"/>
              </a:solidFill>
              <a:latin typeface="Montserrat"/>
              <a:ea typeface="Montserrat"/>
              <a:cs typeface="Montserrat"/>
              <a:sym typeface="Montserrat"/>
            </a:endParaRPr>
          </a:p>
          <a:p>
            <a:pPr indent="-247650" lvl="0" marL="342900" marR="0" rtl="0" algn="l">
              <a:lnSpc>
                <a:spcPct val="100000"/>
              </a:lnSpc>
              <a:spcBef>
                <a:spcPts val="0"/>
              </a:spcBef>
              <a:spcAft>
                <a:spcPts val="0"/>
              </a:spcAft>
              <a:buClr>
                <a:srgbClr val="1D7293"/>
              </a:buClr>
              <a:buSzPts val="1300"/>
              <a:buFont typeface="Montserrat"/>
              <a:buChar char="▪"/>
            </a:pPr>
            <a:r>
              <a:rPr lang="fr-FR" sz="1300">
                <a:solidFill>
                  <a:schemeClr val="dk1"/>
                </a:solidFill>
                <a:latin typeface="Montserrat"/>
                <a:ea typeface="Montserrat"/>
                <a:cs typeface="Montserrat"/>
                <a:sym typeface="Montserrat"/>
              </a:rPr>
              <a:t>Un représentant de la </a:t>
            </a:r>
            <a:r>
              <a:rPr lang="fr-FR" sz="1300">
                <a:solidFill>
                  <a:srgbClr val="1D7293"/>
                </a:solidFill>
                <a:latin typeface="Montserrat"/>
                <a:ea typeface="Montserrat"/>
                <a:cs typeface="Montserrat"/>
                <a:sym typeface="Montserrat"/>
              </a:rPr>
              <a:t>Direction de la recherche</a:t>
            </a:r>
            <a:endParaRPr sz="1300">
              <a:solidFill>
                <a:srgbClr val="1D7293"/>
              </a:solidFill>
              <a:latin typeface="Montserrat"/>
              <a:ea typeface="Montserrat"/>
              <a:cs typeface="Montserrat"/>
              <a:sym typeface="Montserrat"/>
            </a:endParaRPr>
          </a:p>
          <a:p>
            <a:pPr indent="-247650" lvl="0" marL="342900" marR="0" rtl="0" algn="l">
              <a:lnSpc>
                <a:spcPct val="100000"/>
              </a:lnSpc>
              <a:spcBef>
                <a:spcPts val="0"/>
              </a:spcBef>
              <a:spcAft>
                <a:spcPts val="0"/>
              </a:spcAft>
              <a:buClr>
                <a:srgbClr val="1D7293"/>
              </a:buClr>
              <a:buSzPts val="1300"/>
              <a:buFont typeface="Montserrat"/>
              <a:buChar char="▪"/>
            </a:pPr>
            <a:r>
              <a:rPr lang="fr-FR" sz="1300">
                <a:solidFill>
                  <a:srgbClr val="1D7293"/>
                </a:solidFill>
                <a:latin typeface="Montserrat"/>
                <a:ea typeface="Montserrat"/>
                <a:cs typeface="Montserrat"/>
                <a:sym typeface="Montserrat"/>
              </a:rPr>
              <a:t>Le Délégué à la protection des données </a:t>
            </a:r>
            <a:endParaRPr sz="1300">
              <a:solidFill>
                <a:srgbClr val="1D7293"/>
              </a:solidFill>
              <a:latin typeface="Montserrat"/>
              <a:ea typeface="Montserrat"/>
              <a:cs typeface="Montserrat"/>
              <a:sym typeface="Montserrat"/>
            </a:endParaRPr>
          </a:p>
          <a:p>
            <a:pPr indent="-247650" lvl="0" marL="342900" marR="0" rtl="0" algn="l">
              <a:lnSpc>
                <a:spcPct val="100000"/>
              </a:lnSpc>
              <a:spcBef>
                <a:spcPts val="0"/>
              </a:spcBef>
              <a:spcAft>
                <a:spcPts val="0"/>
              </a:spcAft>
              <a:buClr>
                <a:srgbClr val="1D7293"/>
              </a:buClr>
              <a:buSzPts val="1300"/>
              <a:buFont typeface="Montserrat"/>
              <a:buChar char="▪"/>
            </a:pPr>
            <a:r>
              <a:rPr lang="fr-FR" sz="1300">
                <a:solidFill>
                  <a:schemeClr val="dk1"/>
                </a:solidFill>
                <a:latin typeface="Montserrat"/>
                <a:ea typeface="Montserrat"/>
                <a:cs typeface="Montserrat"/>
                <a:sym typeface="Montserrat"/>
              </a:rPr>
              <a:t>Un représentant du </a:t>
            </a:r>
            <a:r>
              <a:rPr lang="fr-FR" sz="1300">
                <a:solidFill>
                  <a:srgbClr val="1D7293"/>
                </a:solidFill>
                <a:latin typeface="Montserrat"/>
                <a:ea typeface="Montserrat"/>
                <a:cs typeface="Montserrat"/>
                <a:sym typeface="Montserrat"/>
              </a:rPr>
              <a:t>Service de l’information médicale </a:t>
            </a:r>
            <a:endParaRPr sz="1300">
              <a:solidFill>
                <a:srgbClr val="1D7293"/>
              </a:solidFill>
              <a:latin typeface="Montserrat"/>
              <a:ea typeface="Montserrat"/>
              <a:cs typeface="Montserrat"/>
              <a:sym typeface="Montserrat"/>
            </a:endParaRPr>
          </a:p>
          <a:p>
            <a:pPr indent="-247650" lvl="0" marL="342900" marR="0" rtl="0" algn="l">
              <a:lnSpc>
                <a:spcPct val="100000"/>
              </a:lnSpc>
              <a:spcBef>
                <a:spcPts val="0"/>
              </a:spcBef>
              <a:spcAft>
                <a:spcPts val="0"/>
              </a:spcAft>
              <a:buClr>
                <a:srgbClr val="1D7293"/>
              </a:buClr>
              <a:buSzPts val="1300"/>
              <a:buFont typeface="Montserrat"/>
              <a:buChar char="▪"/>
            </a:pPr>
            <a:r>
              <a:rPr lang="fr-FR" sz="1300">
                <a:solidFill>
                  <a:schemeClr val="dk1"/>
                </a:solidFill>
                <a:latin typeface="Montserrat"/>
                <a:ea typeface="Montserrat"/>
                <a:cs typeface="Montserrat"/>
                <a:sym typeface="Montserrat"/>
              </a:rPr>
              <a:t>Un représentant de la </a:t>
            </a:r>
            <a:r>
              <a:rPr lang="fr-FR" sz="1300">
                <a:solidFill>
                  <a:srgbClr val="1D7293"/>
                </a:solidFill>
                <a:latin typeface="Montserrat"/>
                <a:ea typeface="Montserrat"/>
                <a:cs typeface="Montserrat"/>
                <a:sym typeface="Montserrat"/>
              </a:rPr>
              <a:t>Direction des systèmes d’information </a:t>
            </a:r>
            <a:endParaRPr sz="1300">
              <a:solidFill>
                <a:srgbClr val="1D7293"/>
              </a:solidFill>
              <a:latin typeface="Montserrat"/>
              <a:ea typeface="Montserrat"/>
              <a:cs typeface="Montserrat"/>
              <a:sym typeface="Montserrat"/>
            </a:endParaRPr>
          </a:p>
          <a:p>
            <a:pPr indent="0" lvl="0" marL="0" marR="0" rtl="0" algn="just">
              <a:lnSpc>
                <a:spcPct val="100000"/>
              </a:lnSpc>
              <a:spcBef>
                <a:spcPts val="0"/>
              </a:spcBef>
              <a:spcAft>
                <a:spcPts val="0"/>
              </a:spcAft>
              <a:buNone/>
            </a:pPr>
            <a:r>
              <a:t/>
            </a:r>
            <a:endParaRPr sz="1300">
              <a:solidFill>
                <a:srgbClr val="1D7293"/>
              </a:solidFill>
              <a:latin typeface="Montserrat"/>
              <a:ea typeface="Montserrat"/>
              <a:cs typeface="Montserrat"/>
              <a:sym typeface="Montserrat"/>
            </a:endParaRPr>
          </a:p>
        </p:txBody>
      </p:sp>
      <p:sp>
        <p:nvSpPr>
          <p:cNvPr id="1126" name="Google Shape;1126;p65"/>
          <p:cNvSpPr/>
          <p:nvPr/>
        </p:nvSpPr>
        <p:spPr>
          <a:xfrm>
            <a:off x="4385805" y="1251700"/>
            <a:ext cx="3481800" cy="629700"/>
          </a:xfrm>
          <a:prstGeom prst="rect">
            <a:avLst/>
          </a:prstGeom>
          <a:solidFill>
            <a:srgbClr val="0097A7"/>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1127" name="Google Shape;1127;p65"/>
          <p:cNvSpPr/>
          <p:nvPr/>
        </p:nvSpPr>
        <p:spPr>
          <a:xfrm>
            <a:off x="4584280" y="1291295"/>
            <a:ext cx="3084900" cy="5505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1" lang="fr-FR" sz="1500">
                <a:solidFill>
                  <a:srgbClr val="FFFFFF"/>
                </a:solidFill>
                <a:latin typeface="Montserrat"/>
                <a:ea typeface="Montserrat"/>
                <a:cs typeface="Montserrat"/>
                <a:sym typeface="Montserrat"/>
              </a:rPr>
              <a:t>Comité de pilotage opérationnel</a:t>
            </a:r>
            <a:endParaRPr b="1" i="0" sz="1500" u="none" cap="none" strike="noStrike">
              <a:solidFill>
                <a:srgbClr val="FFFFFF"/>
              </a:solidFill>
              <a:latin typeface="Montserrat"/>
              <a:ea typeface="Montserrat"/>
              <a:cs typeface="Montserrat"/>
              <a:sym typeface="Montserrat"/>
            </a:endParaRPr>
          </a:p>
        </p:txBody>
      </p:sp>
      <p:sp>
        <p:nvSpPr>
          <p:cNvPr id="1128" name="Google Shape;1128;p65"/>
          <p:cNvSpPr/>
          <p:nvPr/>
        </p:nvSpPr>
        <p:spPr>
          <a:xfrm>
            <a:off x="8195825" y="1599550"/>
            <a:ext cx="3481800" cy="4404300"/>
          </a:xfrm>
          <a:prstGeom prst="rect">
            <a:avLst/>
          </a:prstGeom>
          <a:solidFill>
            <a:srgbClr val="F1F9F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400" u="none" cap="none" strike="noStrike">
              <a:solidFill>
                <a:srgbClr val="000000"/>
              </a:solidFill>
              <a:latin typeface="Arial"/>
              <a:ea typeface="Arial"/>
              <a:cs typeface="Arial"/>
              <a:sym typeface="Arial"/>
            </a:endParaRPr>
          </a:p>
        </p:txBody>
      </p:sp>
      <p:sp>
        <p:nvSpPr>
          <p:cNvPr id="1129" name="Google Shape;1129;p65"/>
          <p:cNvSpPr txBox="1"/>
          <p:nvPr/>
        </p:nvSpPr>
        <p:spPr>
          <a:xfrm>
            <a:off x="8134380" y="2036096"/>
            <a:ext cx="3481800" cy="4071300"/>
          </a:xfrm>
          <a:prstGeom prst="rect">
            <a:avLst/>
          </a:prstGeom>
          <a:noFill/>
          <a:ln>
            <a:noFill/>
          </a:ln>
        </p:spPr>
        <p:txBody>
          <a:bodyPr anchorCtr="0" anchor="t" bIns="34275" lIns="68575" spcFirstLastPara="1" rIns="68575" wrap="square" tIns="34275">
            <a:spAutoFit/>
          </a:bodyPr>
          <a:lstStyle/>
          <a:p>
            <a:pPr indent="-247650" lvl="0" marL="342900" marR="0" rtl="0" algn="l">
              <a:lnSpc>
                <a:spcPct val="100000"/>
              </a:lnSpc>
              <a:spcBef>
                <a:spcPts val="0"/>
              </a:spcBef>
              <a:spcAft>
                <a:spcPts val="0"/>
              </a:spcAft>
              <a:buClr>
                <a:srgbClr val="1D7293"/>
              </a:buClr>
              <a:buSzPts val="1300"/>
              <a:buFont typeface="Montserrat"/>
              <a:buChar char="▪"/>
            </a:pPr>
            <a:r>
              <a:rPr lang="fr-FR" sz="1300">
                <a:solidFill>
                  <a:schemeClr val="dk1"/>
                </a:solidFill>
                <a:latin typeface="Montserrat"/>
                <a:ea typeface="Montserrat"/>
                <a:cs typeface="Montserrat"/>
                <a:sym typeface="Montserrat"/>
              </a:rPr>
              <a:t>Un représentant de la </a:t>
            </a:r>
            <a:r>
              <a:rPr lang="fr-FR" sz="1300">
                <a:solidFill>
                  <a:srgbClr val="1D7293"/>
                </a:solidFill>
                <a:latin typeface="Montserrat"/>
                <a:ea typeface="Montserrat"/>
                <a:cs typeface="Montserrat"/>
                <a:sym typeface="Montserrat"/>
              </a:rPr>
              <a:t>Direction générale</a:t>
            </a:r>
            <a:endParaRPr sz="1300">
              <a:solidFill>
                <a:srgbClr val="1D7293"/>
              </a:solidFill>
              <a:latin typeface="Montserrat"/>
              <a:ea typeface="Montserrat"/>
              <a:cs typeface="Montserrat"/>
              <a:sym typeface="Montserrat"/>
            </a:endParaRPr>
          </a:p>
          <a:p>
            <a:pPr indent="-247650" lvl="0" marL="342900" marR="0" rtl="0" algn="l">
              <a:lnSpc>
                <a:spcPct val="100000"/>
              </a:lnSpc>
              <a:spcBef>
                <a:spcPts val="0"/>
              </a:spcBef>
              <a:spcAft>
                <a:spcPts val="0"/>
              </a:spcAft>
              <a:buClr>
                <a:srgbClr val="1D7293"/>
              </a:buClr>
              <a:buSzPts val="1300"/>
              <a:buFont typeface="Montserrat"/>
              <a:buChar char="▪"/>
            </a:pPr>
            <a:r>
              <a:rPr lang="fr-FR" sz="1300">
                <a:solidFill>
                  <a:schemeClr val="dk1"/>
                </a:solidFill>
                <a:latin typeface="Montserrat"/>
                <a:ea typeface="Montserrat"/>
                <a:cs typeface="Montserrat"/>
                <a:sym typeface="Montserrat"/>
              </a:rPr>
              <a:t>Un représentant de la </a:t>
            </a:r>
            <a:r>
              <a:rPr lang="fr-FR" sz="1300">
                <a:solidFill>
                  <a:schemeClr val="dk1"/>
                </a:solidFill>
                <a:latin typeface="Montserrat"/>
                <a:ea typeface="Montserrat"/>
                <a:cs typeface="Montserrat"/>
                <a:sym typeface="Montserrat"/>
              </a:rPr>
              <a:t>Représentant de la C</a:t>
            </a:r>
            <a:r>
              <a:rPr lang="fr-FR" sz="1300">
                <a:solidFill>
                  <a:schemeClr val="dk1"/>
                </a:solidFill>
                <a:latin typeface="Montserrat"/>
                <a:ea typeface="Montserrat"/>
                <a:cs typeface="Montserrat"/>
                <a:sym typeface="Montserrat"/>
              </a:rPr>
              <a:t>ommission médicale de l’établissement**</a:t>
            </a:r>
            <a:endParaRPr sz="1300">
              <a:solidFill>
                <a:schemeClr val="dk1"/>
              </a:solidFill>
              <a:latin typeface="Montserrat"/>
              <a:ea typeface="Montserrat"/>
              <a:cs typeface="Montserrat"/>
              <a:sym typeface="Montserrat"/>
            </a:endParaRPr>
          </a:p>
          <a:p>
            <a:pPr indent="-247650" lvl="0" marL="342900" marR="0" rtl="0" algn="l">
              <a:lnSpc>
                <a:spcPct val="100000"/>
              </a:lnSpc>
              <a:spcBef>
                <a:spcPts val="0"/>
              </a:spcBef>
              <a:spcAft>
                <a:spcPts val="0"/>
              </a:spcAft>
              <a:buClr>
                <a:srgbClr val="1D7293"/>
              </a:buClr>
              <a:buSzPts val="1300"/>
              <a:buFont typeface="Montserrat"/>
              <a:buChar char="▪"/>
            </a:pPr>
            <a:r>
              <a:rPr lang="fr-FR" sz="1300">
                <a:solidFill>
                  <a:schemeClr val="dk1"/>
                </a:solidFill>
                <a:latin typeface="Montserrat"/>
                <a:ea typeface="Montserrat"/>
                <a:cs typeface="Montserrat"/>
                <a:sym typeface="Montserrat"/>
              </a:rPr>
              <a:t>Médecin DIM**</a:t>
            </a:r>
            <a:endParaRPr sz="1300">
              <a:solidFill>
                <a:schemeClr val="dk1"/>
              </a:solidFill>
              <a:latin typeface="Montserrat"/>
              <a:ea typeface="Montserrat"/>
              <a:cs typeface="Montserrat"/>
              <a:sym typeface="Montserrat"/>
            </a:endParaRPr>
          </a:p>
          <a:p>
            <a:pPr indent="-247650" lvl="0" marL="342900" marR="0" rtl="0" algn="l">
              <a:lnSpc>
                <a:spcPct val="100000"/>
              </a:lnSpc>
              <a:spcBef>
                <a:spcPts val="0"/>
              </a:spcBef>
              <a:spcAft>
                <a:spcPts val="0"/>
              </a:spcAft>
              <a:buClr>
                <a:schemeClr val="dk1"/>
              </a:buClr>
              <a:buSzPts val="1300"/>
              <a:buFont typeface="Montserrat"/>
              <a:buChar char="▪"/>
            </a:pPr>
            <a:r>
              <a:rPr lang="fr-FR" sz="1300">
                <a:solidFill>
                  <a:schemeClr val="dk1"/>
                </a:solidFill>
                <a:latin typeface="Montserrat"/>
                <a:ea typeface="Montserrat"/>
                <a:cs typeface="Montserrat"/>
                <a:sym typeface="Montserrat"/>
              </a:rPr>
              <a:t>Un représentant de la Direction de la recherche clinique et de l’innovation</a:t>
            </a:r>
            <a:endParaRPr sz="1300">
              <a:solidFill>
                <a:schemeClr val="dk1"/>
              </a:solidFill>
              <a:latin typeface="Montserrat"/>
              <a:ea typeface="Montserrat"/>
              <a:cs typeface="Montserrat"/>
              <a:sym typeface="Montserrat"/>
            </a:endParaRPr>
          </a:p>
          <a:p>
            <a:pPr indent="-247650" lvl="0" marL="342900" marR="0" rtl="0" algn="l">
              <a:lnSpc>
                <a:spcPct val="100000"/>
              </a:lnSpc>
              <a:spcBef>
                <a:spcPts val="0"/>
              </a:spcBef>
              <a:spcAft>
                <a:spcPts val="0"/>
              </a:spcAft>
              <a:buClr>
                <a:srgbClr val="1D7293"/>
              </a:buClr>
              <a:buSzPts val="1300"/>
              <a:buFont typeface="Montserrat"/>
              <a:buChar char="▪"/>
            </a:pPr>
            <a:r>
              <a:rPr lang="fr-FR" sz="1300">
                <a:solidFill>
                  <a:schemeClr val="dk1"/>
                </a:solidFill>
                <a:latin typeface="Montserrat"/>
                <a:ea typeface="Montserrat"/>
                <a:cs typeface="Montserrat"/>
                <a:sym typeface="Montserrat"/>
              </a:rPr>
              <a:t>Un représentant du </a:t>
            </a:r>
            <a:r>
              <a:rPr lang="fr-FR" sz="1300">
                <a:solidFill>
                  <a:srgbClr val="1D7293"/>
                </a:solidFill>
                <a:latin typeface="Montserrat"/>
                <a:ea typeface="Montserrat"/>
                <a:cs typeface="Montserrat"/>
                <a:sym typeface="Montserrat"/>
              </a:rPr>
              <a:t>Service de l’Information médicale</a:t>
            </a:r>
            <a:endParaRPr sz="1300">
              <a:solidFill>
                <a:srgbClr val="1D7293"/>
              </a:solidFill>
              <a:latin typeface="Montserrat"/>
              <a:ea typeface="Montserrat"/>
              <a:cs typeface="Montserrat"/>
              <a:sym typeface="Montserrat"/>
            </a:endParaRPr>
          </a:p>
          <a:p>
            <a:pPr indent="-247650" lvl="0" marL="342900" marR="0" rtl="0" algn="l">
              <a:lnSpc>
                <a:spcPct val="100000"/>
              </a:lnSpc>
              <a:spcBef>
                <a:spcPts val="0"/>
              </a:spcBef>
              <a:spcAft>
                <a:spcPts val="0"/>
              </a:spcAft>
              <a:buClr>
                <a:srgbClr val="1D7293"/>
              </a:buClr>
              <a:buSzPts val="1300"/>
              <a:buFont typeface="Montserrat"/>
              <a:buChar char="▪"/>
            </a:pPr>
            <a:r>
              <a:rPr lang="fr-FR" sz="1300">
                <a:solidFill>
                  <a:srgbClr val="1D7293"/>
                </a:solidFill>
                <a:latin typeface="Montserrat"/>
                <a:ea typeface="Montserrat"/>
                <a:cs typeface="Montserrat"/>
                <a:sym typeface="Montserrat"/>
              </a:rPr>
              <a:t>Responsable scientifique de l’EDS</a:t>
            </a:r>
            <a:endParaRPr sz="1300">
              <a:solidFill>
                <a:srgbClr val="1D7293"/>
              </a:solidFill>
              <a:latin typeface="Montserrat"/>
              <a:ea typeface="Montserrat"/>
              <a:cs typeface="Montserrat"/>
              <a:sym typeface="Montserrat"/>
            </a:endParaRPr>
          </a:p>
          <a:p>
            <a:pPr indent="-247650" lvl="0" marL="342900" marR="0" rtl="0" algn="l">
              <a:lnSpc>
                <a:spcPct val="100000"/>
              </a:lnSpc>
              <a:spcBef>
                <a:spcPts val="0"/>
              </a:spcBef>
              <a:spcAft>
                <a:spcPts val="0"/>
              </a:spcAft>
              <a:buClr>
                <a:srgbClr val="1D7293"/>
              </a:buClr>
              <a:buSzPts val="1300"/>
              <a:buFont typeface="Montserrat"/>
              <a:buChar char="▪"/>
            </a:pPr>
            <a:r>
              <a:rPr lang="fr-FR" sz="1300">
                <a:solidFill>
                  <a:srgbClr val="1D7293"/>
                </a:solidFill>
                <a:latin typeface="Montserrat"/>
                <a:ea typeface="Montserrat"/>
                <a:cs typeface="Montserrat"/>
                <a:sym typeface="Montserrat"/>
              </a:rPr>
              <a:t>Responsable technique de l’EDS</a:t>
            </a:r>
            <a:endParaRPr sz="1300">
              <a:solidFill>
                <a:srgbClr val="1D7293"/>
              </a:solidFill>
              <a:latin typeface="Montserrat"/>
              <a:ea typeface="Montserrat"/>
              <a:cs typeface="Montserrat"/>
              <a:sym typeface="Montserrat"/>
            </a:endParaRPr>
          </a:p>
          <a:p>
            <a:pPr indent="-247650" lvl="0" marL="342900" marR="0" rtl="0" algn="l">
              <a:lnSpc>
                <a:spcPct val="100000"/>
              </a:lnSpc>
              <a:spcBef>
                <a:spcPts val="0"/>
              </a:spcBef>
              <a:spcAft>
                <a:spcPts val="0"/>
              </a:spcAft>
              <a:buClr>
                <a:srgbClr val="1D7293"/>
              </a:buClr>
              <a:buSzPts val="1300"/>
              <a:buFont typeface="Montserrat"/>
              <a:buChar char="▪"/>
            </a:pPr>
            <a:r>
              <a:rPr lang="fr-FR" sz="1300">
                <a:solidFill>
                  <a:schemeClr val="dk1"/>
                </a:solidFill>
                <a:latin typeface="Montserrat"/>
                <a:ea typeface="Montserrat"/>
                <a:cs typeface="Montserrat"/>
                <a:sym typeface="Montserrat"/>
              </a:rPr>
              <a:t>Un représentant de la </a:t>
            </a:r>
            <a:r>
              <a:rPr lang="fr-FR" sz="1300">
                <a:solidFill>
                  <a:srgbClr val="1D7293"/>
                </a:solidFill>
                <a:latin typeface="Montserrat"/>
                <a:ea typeface="Montserrat"/>
                <a:cs typeface="Montserrat"/>
                <a:sym typeface="Montserrat"/>
              </a:rPr>
              <a:t>Direction de la recherche</a:t>
            </a:r>
            <a:endParaRPr sz="1300">
              <a:solidFill>
                <a:srgbClr val="1D7293"/>
              </a:solidFill>
              <a:latin typeface="Montserrat"/>
              <a:ea typeface="Montserrat"/>
              <a:cs typeface="Montserrat"/>
              <a:sym typeface="Montserrat"/>
            </a:endParaRPr>
          </a:p>
          <a:p>
            <a:pPr indent="-247650" lvl="0" marL="342900" marR="0" rtl="0" algn="l">
              <a:lnSpc>
                <a:spcPct val="100000"/>
              </a:lnSpc>
              <a:spcBef>
                <a:spcPts val="0"/>
              </a:spcBef>
              <a:spcAft>
                <a:spcPts val="0"/>
              </a:spcAft>
              <a:buClr>
                <a:srgbClr val="1D7293"/>
              </a:buClr>
              <a:buSzPts val="1300"/>
              <a:buFont typeface="Montserrat"/>
              <a:buChar char="▪"/>
            </a:pPr>
            <a:r>
              <a:rPr lang="fr-FR" sz="1300">
                <a:solidFill>
                  <a:schemeClr val="dk1"/>
                </a:solidFill>
                <a:latin typeface="Montserrat"/>
                <a:ea typeface="Montserrat"/>
                <a:cs typeface="Montserrat"/>
                <a:sym typeface="Montserrat"/>
              </a:rPr>
              <a:t>Délégué à la protection des données </a:t>
            </a:r>
            <a:endParaRPr sz="1300">
              <a:solidFill>
                <a:srgbClr val="1D7293"/>
              </a:solidFill>
              <a:latin typeface="Montserrat"/>
              <a:ea typeface="Montserrat"/>
              <a:cs typeface="Montserrat"/>
              <a:sym typeface="Montserrat"/>
            </a:endParaRPr>
          </a:p>
          <a:p>
            <a:pPr indent="-247650" lvl="0" marL="342900" marR="0" rtl="0" algn="l">
              <a:lnSpc>
                <a:spcPct val="100000"/>
              </a:lnSpc>
              <a:spcBef>
                <a:spcPts val="0"/>
              </a:spcBef>
              <a:spcAft>
                <a:spcPts val="0"/>
              </a:spcAft>
              <a:buClr>
                <a:srgbClr val="1D7293"/>
              </a:buClr>
              <a:buSzPts val="1300"/>
              <a:buFont typeface="Montserrat"/>
              <a:buChar char="▪"/>
            </a:pPr>
            <a:r>
              <a:rPr lang="fr-FR" sz="1300">
                <a:solidFill>
                  <a:srgbClr val="1D7293"/>
                </a:solidFill>
                <a:latin typeface="Montserrat"/>
                <a:ea typeface="Montserrat"/>
                <a:cs typeface="Montserrat"/>
                <a:sym typeface="Montserrat"/>
              </a:rPr>
              <a:t>Représentant de la direction des systèmes d’information</a:t>
            </a:r>
            <a:endParaRPr sz="1300">
              <a:solidFill>
                <a:srgbClr val="1D7293"/>
              </a:solidFill>
              <a:latin typeface="Montserrat"/>
              <a:ea typeface="Montserrat"/>
              <a:cs typeface="Montserrat"/>
              <a:sym typeface="Montserrat"/>
            </a:endParaRPr>
          </a:p>
          <a:p>
            <a:pPr indent="0" lvl="0" marL="457200" marR="0" rtl="0" algn="l">
              <a:lnSpc>
                <a:spcPct val="100000"/>
              </a:lnSpc>
              <a:spcBef>
                <a:spcPts val="0"/>
              </a:spcBef>
              <a:spcAft>
                <a:spcPts val="0"/>
              </a:spcAft>
              <a:buNone/>
            </a:pPr>
            <a:r>
              <a:t/>
            </a:r>
            <a:endParaRPr sz="1300">
              <a:solidFill>
                <a:srgbClr val="1D7293"/>
              </a:solidFill>
              <a:latin typeface="Montserrat"/>
              <a:ea typeface="Montserrat"/>
              <a:cs typeface="Montserrat"/>
              <a:sym typeface="Montserrat"/>
            </a:endParaRPr>
          </a:p>
        </p:txBody>
      </p:sp>
      <p:sp>
        <p:nvSpPr>
          <p:cNvPr id="1130" name="Google Shape;1130;p65"/>
          <p:cNvSpPr/>
          <p:nvPr/>
        </p:nvSpPr>
        <p:spPr>
          <a:xfrm>
            <a:off x="8195805" y="1251700"/>
            <a:ext cx="3481800" cy="629700"/>
          </a:xfrm>
          <a:prstGeom prst="rect">
            <a:avLst/>
          </a:prstGeom>
          <a:solidFill>
            <a:srgbClr val="0097A7"/>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1131" name="Google Shape;1131;p65"/>
          <p:cNvSpPr/>
          <p:nvPr/>
        </p:nvSpPr>
        <p:spPr>
          <a:xfrm>
            <a:off x="8394280" y="1291295"/>
            <a:ext cx="3084900" cy="5505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1" lang="fr-FR" sz="1500">
                <a:solidFill>
                  <a:srgbClr val="FFFFFF"/>
                </a:solidFill>
                <a:latin typeface="Montserrat"/>
                <a:ea typeface="Montserrat"/>
                <a:cs typeface="Montserrat"/>
                <a:sym typeface="Montserrat"/>
              </a:rPr>
              <a:t>Comité de pilotage stratégique</a:t>
            </a:r>
            <a:endParaRPr b="1" i="0" sz="1500" u="none" cap="none" strike="noStrike">
              <a:solidFill>
                <a:srgbClr val="FFFFFF"/>
              </a:solidFill>
              <a:latin typeface="Montserrat"/>
              <a:ea typeface="Montserrat"/>
              <a:cs typeface="Montserrat"/>
              <a:sym typeface="Montserrat"/>
            </a:endParaRPr>
          </a:p>
        </p:txBody>
      </p:sp>
      <p:sp>
        <p:nvSpPr>
          <p:cNvPr id="1132" name="Google Shape;1132;p65"/>
          <p:cNvSpPr txBox="1"/>
          <p:nvPr>
            <p:ph idx="12" type="sldNum"/>
          </p:nvPr>
        </p:nvSpPr>
        <p:spPr>
          <a:xfrm>
            <a:off x="10838688" y="6356351"/>
            <a:ext cx="515100" cy="365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Clr>
                <a:srgbClr val="000000"/>
              </a:buClr>
              <a:buSzPts val="1200"/>
              <a:buFont typeface="Arial"/>
              <a:buNone/>
            </a:pPr>
            <a:fld id="{00000000-1234-1234-1234-123412341234}" type="slidenum">
              <a:rPr lang="fr-FR"/>
              <a:t>‹#›</a:t>
            </a:fld>
            <a:endParaRPr/>
          </a:p>
        </p:txBody>
      </p:sp>
      <p:sp>
        <p:nvSpPr>
          <p:cNvPr id="1133" name="Google Shape;1133;p65"/>
          <p:cNvSpPr txBox="1"/>
          <p:nvPr/>
        </p:nvSpPr>
        <p:spPr>
          <a:xfrm>
            <a:off x="8195800" y="5971450"/>
            <a:ext cx="3200400" cy="36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FR" sz="1000">
                <a:latin typeface="Montserrat"/>
                <a:ea typeface="Montserrat"/>
                <a:cs typeface="Montserrat"/>
                <a:sym typeface="Montserrat"/>
              </a:rPr>
              <a:t>**</a:t>
            </a:r>
            <a:r>
              <a:rPr lang="fr-FR" sz="1000">
                <a:latin typeface="Montserrat"/>
                <a:ea typeface="Montserrat"/>
                <a:cs typeface="Montserrat"/>
                <a:sym typeface="Montserrat"/>
              </a:rPr>
              <a:t>Recommandation</a:t>
            </a:r>
            <a:r>
              <a:rPr lang="fr-FR" sz="1000">
                <a:latin typeface="Montserrat"/>
                <a:ea typeface="Montserrat"/>
                <a:cs typeface="Montserrat"/>
                <a:sym typeface="Montserrat"/>
              </a:rPr>
              <a:t> issue du référentiel EDS </a:t>
            </a:r>
            <a:endParaRPr sz="1000">
              <a:latin typeface="Montserrat"/>
              <a:ea typeface="Montserrat"/>
              <a:cs typeface="Montserrat"/>
              <a:sym typeface="Montserrat"/>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8" name="Shape 1138"/>
        <p:cNvGrpSpPr/>
        <p:nvPr/>
      </p:nvGrpSpPr>
      <p:grpSpPr>
        <a:xfrm>
          <a:off x="0" y="0"/>
          <a:ext cx="0" cy="0"/>
          <a:chOff x="0" y="0"/>
          <a:chExt cx="0" cy="0"/>
        </a:xfrm>
      </p:grpSpPr>
      <p:sp>
        <p:nvSpPr>
          <p:cNvPr id="1139" name="Google Shape;1139;p66"/>
          <p:cNvSpPr txBox="1"/>
          <p:nvPr>
            <p:ph type="title"/>
          </p:nvPr>
        </p:nvSpPr>
        <p:spPr>
          <a:xfrm>
            <a:off x="838200" y="365125"/>
            <a:ext cx="10515600" cy="10629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SzPts val="3200"/>
              <a:buNone/>
            </a:pPr>
            <a:r>
              <a:rPr lang="fr-FR" sz="2500"/>
              <a:t>Annexe </a:t>
            </a:r>
            <a:r>
              <a:rPr lang="fr-FR" sz="2500"/>
              <a:t>5</a:t>
            </a:r>
            <a:r>
              <a:rPr lang="fr-FR" sz="2500"/>
              <a:t> - Récapitulatif des </a:t>
            </a:r>
            <a:r>
              <a:rPr lang="fr-FR" sz="2500"/>
              <a:t>pièces exigées par le référentiel EDS pour mon dossier de demande d’autorisation CNIL</a:t>
            </a:r>
            <a:endParaRPr sz="2500"/>
          </a:p>
        </p:txBody>
      </p:sp>
      <p:sp>
        <p:nvSpPr>
          <p:cNvPr id="1140" name="Google Shape;1140;p66"/>
          <p:cNvSpPr txBox="1"/>
          <p:nvPr>
            <p:ph idx="12" type="sldNum"/>
          </p:nvPr>
        </p:nvSpPr>
        <p:spPr>
          <a:xfrm>
            <a:off x="10838688" y="6356351"/>
            <a:ext cx="515100" cy="365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000000"/>
              </a:buClr>
              <a:buSzPts val="1200"/>
              <a:buFont typeface="Arial"/>
              <a:buNone/>
            </a:pPr>
            <a:fld id="{00000000-1234-1234-1234-123412341234}" type="slidenum">
              <a:rPr lang="fr-FR"/>
              <a:t>‹#›</a:t>
            </a:fld>
            <a:endParaRPr/>
          </a:p>
        </p:txBody>
      </p:sp>
      <p:sp>
        <p:nvSpPr>
          <p:cNvPr id="1141" name="Google Shape;1141;p66"/>
          <p:cNvSpPr/>
          <p:nvPr/>
        </p:nvSpPr>
        <p:spPr>
          <a:xfrm>
            <a:off x="558200" y="1570403"/>
            <a:ext cx="11075700" cy="3241800"/>
          </a:xfrm>
          <a:prstGeom prst="rect">
            <a:avLst/>
          </a:prstGeom>
          <a:solidFill>
            <a:srgbClr val="FFFFFF"/>
          </a:solidFill>
          <a:ln cap="flat" cmpd="sng" w="28575">
            <a:solidFill>
              <a:srgbClr val="7030A0"/>
            </a:solidFill>
            <a:prstDash val="solid"/>
            <a:round/>
            <a:headEnd len="sm" w="sm" type="none"/>
            <a:tailEnd len="sm" w="sm" type="none"/>
          </a:ln>
          <a:effectLst>
            <a:outerShdw blurRad="57150" rotWithShape="0" algn="bl" dir="5400000" dist="19050">
              <a:srgbClr val="000000">
                <a:alpha val="49020"/>
              </a:srgbClr>
            </a:outerShdw>
          </a:effectLst>
        </p:spPr>
        <p:txBody>
          <a:bodyPr anchorCtr="0" anchor="ctr" bIns="72000" lIns="120000" spcFirstLastPara="1" rIns="120000" wrap="square" tIns="264000">
            <a:noAutofit/>
          </a:bodyPr>
          <a:lstStyle/>
          <a:p>
            <a:pPr indent="0" lvl="0" marL="0" marR="0" rtl="0" algn="just">
              <a:lnSpc>
                <a:spcPct val="115000"/>
              </a:lnSpc>
              <a:spcBef>
                <a:spcPts val="0"/>
              </a:spcBef>
              <a:spcAft>
                <a:spcPts val="0"/>
              </a:spcAft>
              <a:buClr>
                <a:srgbClr val="000000"/>
              </a:buClr>
              <a:buSzPts val="1500"/>
              <a:buFont typeface="Arial"/>
              <a:buNone/>
            </a:pPr>
            <a:r>
              <a:t/>
            </a:r>
            <a:endParaRPr b="0" i="0" sz="1500" u="none" cap="none" strike="noStrike">
              <a:solidFill>
                <a:srgbClr val="000000"/>
              </a:solidFill>
              <a:latin typeface="Montserrat"/>
              <a:ea typeface="Montserrat"/>
              <a:cs typeface="Montserrat"/>
              <a:sym typeface="Montserrat"/>
            </a:endParaRPr>
          </a:p>
          <a:p>
            <a:pPr indent="-336550" lvl="0" marL="482600" marR="0" rtl="0" algn="l">
              <a:lnSpc>
                <a:spcPct val="109000"/>
              </a:lnSpc>
              <a:spcBef>
                <a:spcPts val="0"/>
              </a:spcBef>
              <a:spcAft>
                <a:spcPts val="0"/>
              </a:spcAft>
              <a:buClr>
                <a:srgbClr val="00FFFF"/>
              </a:buClr>
              <a:buSzPts val="1500"/>
              <a:buFont typeface="Montserrat"/>
              <a:buChar char="❖"/>
            </a:pPr>
            <a:r>
              <a:rPr b="0" i="0" lang="fr-FR" sz="1500" u="none" cap="none" strike="noStrike">
                <a:solidFill>
                  <a:srgbClr val="000000"/>
                </a:solidFill>
                <a:latin typeface="Montserrat"/>
                <a:ea typeface="Montserrat"/>
                <a:cs typeface="Montserrat"/>
                <a:sym typeface="Montserrat"/>
              </a:rPr>
              <a:t>Un argumentaire (équivalent d’un protocole scientifique pour un projet de recherche) ;</a:t>
            </a:r>
            <a:endParaRPr b="0" i="0" sz="1500" u="none" cap="none" strike="noStrike">
              <a:solidFill>
                <a:srgbClr val="000000"/>
              </a:solidFill>
              <a:latin typeface="Montserrat"/>
              <a:ea typeface="Montserrat"/>
              <a:cs typeface="Montserrat"/>
              <a:sym typeface="Montserrat"/>
            </a:endParaRPr>
          </a:p>
          <a:p>
            <a:pPr indent="-336550" lvl="0" marL="482600" marR="0" rtl="0" algn="l">
              <a:lnSpc>
                <a:spcPct val="109000"/>
              </a:lnSpc>
              <a:spcBef>
                <a:spcPts val="0"/>
              </a:spcBef>
              <a:spcAft>
                <a:spcPts val="0"/>
              </a:spcAft>
              <a:buClr>
                <a:srgbClr val="00FFFF"/>
              </a:buClr>
              <a:buSzPts val="1500"/>
              <a:buFont typeface="Montserrat"/>
              <a:buChar char="❖"/>
            </a:pPr>
            <a:r>
              <a:rPr b="0" i="0" lang="fr-FR" sz="1500" u="none" cap="none" strike="noStrike">
                <a:solidFill>
                  <a:srgbClr val="000000"/>
                </a:solidFill>
                <a:latin typeface="Montserrat"/>
                <a:ea typeface="Montserrat"/>
                <a:cs typeface="Montserrat"/>
                <a:sym typeface="Montserrat"/>
              </a:rPr>
              <a:t>Des annexes à l’argumentaire:</a:t>
            </a:r>
            <a:endParaRPr b="0" i="0" sz="1500" u="none" cap="none" strike="noStrike">
              <a:solidFill>
                <a:srgbClr val="000000"/>
              </a:solidFill>
              <a:latin typeface="Montserrat"/>
              <a:ea typeface="Montserrat"/>
              <a:cs typeface="Montserrat"/>
              <a:sym typeface="Montserrat"/>
            </a:endParaRPr>
          </a:p>
          <a:p>
            <a:pPr indent="-400050" lvl="1" marL="1219200" marR="0" rtl="0" algn="l">
              <a:lnSpc>
                <a:spcPct val="109000"/>
              </a:lnSpc>
              <a:spcBef>
                <a:spcPts val="0"/>
              </a:spcBef>
              <a:spcAft>
                <a:spcPts val="0"/>
              </a:spcAft>
              <a:buClr>
                <a:srgbClr val="000000"/>
              </a:buClr>
              <a:buSzPts val="1500"/>
              <a:buFont typeface="Montserrat"/>
              <a:buChar char="○"/>
            </a:pPr>
            <a:r>
              <a:rPr b="0" i="0" lang="fr-FR" sz="1500" u="none" cap="none" strike="noStrike">
                <a:solidFill>
                  <a:srgbClr val="000000"/>
                </a:solidFill>
                <a:latin typeface="Montserrat"/>
                <a:ea typeface="Montserrat"/>
                <a:cs typeface="Montserrat"/>
                <a:sym typeface="Montserrat"/>
              </a:rPr>
              <a:t>Calendrier de mise en oeuvre de l’EDS ;</a:t>
            </a:r>
            <a:endParaRPr b="0" i="0" sz="1500" u="none" cap="none" strike="noStrike">
              <a:solidFill>
                <a:srgbClr val="000000"/>
              </a:solidFill>
              <a:latin typeface="Montserrat"/>
              <a:ea typeface="Montserrat"/>
              <a:cs typeface="Montserrat"/>
              <a:sym typeface="Montserrat"/>
            </a:endParaRPr>
          </a:p>
          <a:p>
            <a:pPr indent="-400050" lvl="1" marL="1219200" marR="0" rtl="0" algn="l">
              <a:lnSpc>
                <a:spcPct val="109000"/>
              </a:lnSpc>
              <a:spcBef>
                <a:spcPts val="0"/>
              </a:spcBef>
              <a:spcAft>
                <a:spcPts val="0"/>
              </a:spcAft>
              <a:buClr>
                <a:srgbClr val="000000"/>
              </a:buClr>
              <a:buSzPts val="1500"/>
              <a:buFont typeface="Montserrat"/>
              <a:buChar char="○"/>
            </a:pPr>
            <a:r>
              <a:rPr lang="fr-FR" sz="1500">
                <a:latin typeface="Montserrat"/>
                <a:ea typeface="Montserrat"/>
                <a:cs typeface="Montserrat"/>
                <a:sym typeface="Montserrat"/>
              </a:rPr>
              <a:t>Accord de responsabilité conjointe</a:t>
            </a:r>
            <a:r>
              <a:rPr b="0" i="0" lang="fr-FR" sz="1500" u="none" cap="none" strike="noStrike">
                <a:solidFill>
                  <a:srgbClr val="000000"/>
                </a:solidFill>
                <a:latin typeface="Montserrat"/>
                <a:ea typeface="Montserrat"/>
                <a:cs typeface="Montserrat"/>
                <a:sym typeface="Montserrat"/>
              </a:rPr>
              <a:t> le cas échéant ;</a:t>
            </a:r>
            <a:endParaRPr b="0" i="0" sz="1500" u="none" cap="none" strike="noStrike">
              <a:solidFill>
                <a:srgbClr val="000000"/>
              </a:solidFill>
              <a:latin typeface="Montserrat"/>
              <a:ea typeface="Montserrat"/>
              <a:cs typeface="Montserrat"/>
              <a:sym typeface="Montserrat"/>
            </a:endParaRPr>
          </a:p>
          <a:p>
            <a:pPr indent="-400050" lvl="1" marL="1219200" marR="0" rtl="0" algn="l">
              <a:lnSpc>
                <a:spcPct val="109000"/>
              </a:lnSpc>
              <a:spcBef>
                <a:spcPts val="0"/>
              </a:spcBef>
              <a:spcAft>
                <a:spcPts val="0"/>
              </a:spcAft>
              <a:buClr>
                <a:srgbClr val="000000"/>
              </a:buClr>
              <a:buSzPts val="1500"/>
              <a:buFont typeface="Montserrat"/>
              <a:buChar char="○"/>
            </a:pPr>
            <a:r>
              <a:rPr b="0" i="0" lang="fr-FR" sz="1500" u="none" cap="none" strike="noStrike">
                <a:solidFill>
                  <a:srgbClr val="000000"/>
                </a:solidFill>
                <a:latin typeface="Montserrat"/>
                <a:ea typeface="Montserrat"/>
                <a:cs typeface="Montserrat"/>
                <a:sym typeface="Montserrat"/>
              </a:rPr>
              <a:t>Expression de besoin en données de la base principale du SNDS le cas échéant ;</a:t>
            </a:r>
            <a:endParaRPr b="0" i="0" sz="1500" u="none" cap="none" strike="noStrike">
              <a:solidFill>
                <a:srgbClr val="000000"/>
              </a:solidFill>
              <a:latin typeface="Montserrat"/>
              <a:ea typeface="Montserrat"/>
              <a:cs typeface="Montserrat"/>
              <a:sym typeface="Montserrat"/>
            </a:endParaRPr>
          </a:p>
          <a:p>
            <a:pPr indent="-400050" lvl="1" marL="1219200" marR="0" rtl="0" algn="l">
              <a:lnSpc>
                <a:spcPct val="109000"/>
              </a:lnSpc>
              <a:spcBef>
                <a:spcPts val="0"/>
              </a:spcBef>
              <a:spcAft>
                <a:spcPts val="0"/>
              </a:spcAft>
              <a:buClr>
                <a:srgbClr val="000000"/>
              </a:buClr>
              <a:buSzPts val="1500"/>
              <a:buFont typeface="Montserrat"/>
              <a:buChar char="○"/>
            </a:pPr>
            <a:r>
              <a:rPr b="0" i="0" lang="fr-FR" sz="1500" u="none" cap="none" strike="noStrike">
                <a:solidFill>
                  <a:srgbClr val="000000"/>
                </a:solidFill>
                <a:latin typeface="Montserrat"/>
                <a:ea typeface="Montserrat"/>
                <a:cs typeface="Montserrat"/>
                <a:sym typeface="Montserrat"/>
              </a:rPr>
              <a:t>Liste des financeurs de l’EDS ;</a:t>
            </a:r>
            <a:endParaRPr b="0" i="0" sz="1500" u="none" cap="none" strike="noStrike">
              <a:solidFill>
                <a:srgbClr val="000000"/>
              </a:solidFill>
              <a:latin typeface="Montserrat"/>
              <a:ea typeface="Montserrat"/>
              <a:cs typeface="Montserrat"/>
              <a:sym typeface="Montserrat"/>
            </a:endParaRPr>
          </a:p>
          <a:p>
            <a:pPr indent="-400050" lvl="1" marL="1219200" marR="0" rtl="0" algn="l">
              <a:lnSpc>
                <a:spcPct val="109000"/>
              </a:lnSpc>
              <a:spcBef>
                <a:spcPts val="0"/>
              </a:spcBef>
              <a:spcAft>
                <a:spcPts val="0"/>
              </a:spcAft>
              <a:buClr>
                <a:srgbClr val="000000"/>
              </a:buClr>
              <a:buSzPts val="1500"/>
              <a:buFont typeface="Montserrat"/>
              <a:buChar char="○"/>
            </a:pPr>
            <a:r>
              <a:rPr b="0" i="0" lang="fr-FR" sz="1500" u="none" cap="none" strike="noStrike">
                <a:solidFill>
                  <a:srgbClr val="000000"/>
                </a:solidFill>
                <a:latin typeface="Montserrat"/>
                <a:ea typeface="Montserrat"/>
                <a:cs typeface="Montserrat"/>
                <a:sym typeface="Montserrat"/>
              </a:rPr>
              <a:t>Note d’information aux personnes concernées ;</a:t>
            </a:r>
            <a:endParaRPr b="0" i="0" sz="1500" u="none" cap="none" strike="noStrike">
              <a:solidFill>
                <a:srgbClr val="000000"/>
              </a:solidFill>
              <a:latin typeface="Montserrat"/>
              <a:ea typeface="Montserrat"/>
              <a:cs typeface="Montserrat"/>
              <a:sym typeface="Montserrat"/>
            </a:endParaRPr>
          </a:p>
          <a:p>
            <a:pPr indent="-400050" lvl="1" marL="1219200" marR="0" rtl="0" algn="l">
              <a:lnSpc>
                <a:spcPct val="109000"/>
              </a:lnSpc>
              <a:spcBef>
                <a:spcPts val="0"/>
              </a:spcBef>
              <a:spcAft>
                <a:spcPts val="0"/>
              </a:spcAft>
              <a:buSzPts val="1500"/>
              <a:buFont typeface="Montserrat"/>
              <a:buChar char="○"/>
            </a:pPr>
            <a:r>
              <a:rPr lang="fr-FR" sz="1500">
                <a:latin typeface="Montserrat"/>
                <a:ea typeface="Montserrat"/>
                <a:cs typeface="Montserrat"/>
                <a:sym typeface="Montserrat"/>
              </a:rPr>
              <a:t>Annexe de transfert des données le cas échéant ;</a:t>
            </a:r>
            <a:endParaRPr sz="1500">
              <a:latin typeface="Montserrat"/>
              <a:ea typeface="Montserrat"/>
              <a:cs typeface="Montserrat"/>
              <a:sym typeface="Montserrat"/>
            </a:endParaRPr>
          </a:p>
          <a:p>
            <a:pPr indent="-336550" lvl="0" marL="482600" marR="0" rtl="0" algn="l">
              <a:lnSpc>
                <a:spcPct val="109000"/>
              </a:lnSpc>
              <a:spcBef>
                <a:spcPts val="0"/>
              </a:spcBef>
              <a:spcAft>
                <a:spcPts val="0"/>
              </a:spcAft>
              <a:buClr>
                <a:srgbClr val="00FFFF"/>
              </a:buClr>
              <a:buSzPts val="1500"/>
              <a:buFont typeface="Montserrat"/>
              <a:buChar char="❖"/>
            </a:pPr>
            <a:r>
              <a:rPr b="0" i="0" lang="fr-FR" sz="1500" u="none" cap="none" strike="noStrike">
                <a:solidFill>
                  <a:srgbClr val="000000"/>
                </a:solidFill>
                <a:latin typeface="Montserrat"/>
                <a:ea typeface="Montserrat"/>
                <a:cs typeface="Montserrat"/>
                <a:sym typeface="Montserrat"/>
              </a:rPr>
              <a:t>Une AIPD ;</a:t>
            </a:r>
            <a:endParaRPr b="0" i="0" sz="1500" u="none" cap="none" strike="noStrike">
              <a:solidFill>
                <a:srgbClr val="000000"/>
              </a:solidFill>
              <a:latin typeface="Montserrat"/>
              <a:ea typeface="Montserrat"/>
              <a:cs typeface="Montserrat"/>
              <a:sym typeface="Montserrat"/>
            </a:endParaRPr>
          </a:p>
          <a:p>
            <a:pPr indent="-336550" lvl="0" marL="482600" marR="0" rtl="0" algn="l">
              <a:lnSpc>
                <a:spcPct val="109000"/>
              </a:lnSpc>
              <a:spcBef>
                <a:spcPts val="0"/>
              </a:spcBef>
              <a:spcAft>
                <a:spcPts val="0"/>
              </a:spcAft>
              <a:buClr>
                <a:srgbClr val="00FFFF"/>
              </a:buClr>
              <a:buSzPts val="1500"/>
              <a:buFont typeface="Montserrat"/>
              <a:buChar char="❖"/>
            </a:pPr>
            <a:r>
              <a:rPr b="0" i="0" lang="fr-FR" sz="1500" u="none" cap="none" strike="noStrike">
                <a:solidFill>
                  <a:srgbClr val="000000"/>
                </a:solidFill>
                <a:latin typeface="Montserrat"/>
                <a:ea typeface="Montserrat"/>
                <a:cs typeface="Montserrat"/>
                <a:sym typeface="Montserrat"/>
              </a:rPr>
              <a:t>La checklist de la CNIL.</a:t>
            </a:r>
            <a:endParaRPr b="0" i="1" sz="1300" u="none" cap="none" strike="noStrike">
              <a:solidFill>
                <a:srgbClr val="000000"/>
              </a:solidFill>
              <a:latin typeface="Montserrat"/>
              <a:ea typeface="Montserrat"/>
              <a:cs typeface="Montserrat"/>
              <a:sym typeface="Montserrat"/>
            </a:endParaRPr>
          </a:p>
        </p:txBody>
      </p:sp>
      <p:sp>
        <p:nvSpPr>
          <p:cNvPr id="1142" name="Google Shape;1142;p66"/>
          <p:cNvSpPr/>
          <p:nvPr/>
        </p:nvSpPr>
        <p:spPr>
          <a:xfrm>
            <a:off x="4250233" y="1308675"/>
            <a:ext cx="3760500" cy="386700"/>
          </a:xfrm>
          <a:prstGeom prst="rect">
            <a:avLst/>
          </a:prstGeom>
          <a:solidFill>
            <a:srgbClr val="FFFFFF"/>
          </a:solidFill>
          <a:ln>
            <a:noFill/>
          </a:ln>
        </p:spPr>
        <p:txBody>
          <a:bodyPr anchorCtr="0" anchor="t" bIns="162525" lIns="67200" spcFirstLastPara="1" rIns="67200" wrap="square" tIns="162525">
            <a:noAutofit/>
          </a:bodyPr>
          <a:lstStyle/>
          <a:p>
            <a:pPr indent="0" lvl="0" marL="0" marR="0" rtl="0" algn="ctr">
              <a:lnSpc>
                <a:spcPct val="100000"/>
              </a:lnSpc>
              <a:spcBef>
                <a:spcPts val="0"/>
              </a:spcBef>
              <a:spcAft>
                <a:spcPts val="0"/>
              </a:spcAft>
              <a:buClr>
                <a:srgbClr val="000000"/>
              </a:buClr>
              <a:buSzPts val="1500"/>
              <a:buFont typeface="Arial"/>
              <a:buNone/>
            </a:pPr>
            <a:r>
              <a:rPr b="1" i="0" lang="fr-FR" sz="1700" u="none" cap="none" strike="noStrike">
                <a:solidFill>
                  <a:srgbClr val="612491"/>
                </a:solidFill>
                <a:latin typeface="Montserrat"/>
                <a:ea typeface="Montserrat"/>
                <a:cs typeface="Montserrat"/>
                <a:sym typeface="Montserrat"/>
              </a:rPr>
              <a:t>Mon dossier doit comprendre</a:t>
            </a:r>
            <a:endParaRPr b="1" i="0" sz="1700" u="none" cap="none" strike="noStrike">
              <a:solidFill>
                <a:srgbClr val="612491"/>
              </a:solidFill>
              <a:latin typeface="Montserrat"/>
              <a:ea typeface="Montserrat"/>
              <a:cs typeface="Montserrat"/>
              <a:sym typeface="Montserrat"/>
            </a:endParaRPr>
          </a:p>
        </p:txBody>
      </p:sp>
      <p:pic>
        <p:nvPicPr>
          <p:cNvPr descr="Une image contenant bâtiment, porte, dessin&#10;&#10;Description générée automatiquement" id="1143" name="Google Shape;1143;p66"/>
          <p:cNvPicPr preferRelativeResize="0"/>
          <p:nvPr/>
        </p:nvPicPr>
        <p:blipFill rotWithShape="1">
          <a:blip r:embed="rId3">
            <a:alphaModFix/>
          </a:blip>
          <a:srcRect b="0" l="0" r="0" t="0"/>
          <a:stretch/>
        </p:blipFill>
        <p:spPr>
          <a:xfrm>
            <a:off x="3715503" y="1420829"/>
            <a:ext cx="534733" cy="419645"/>
          </a:xfrm>
          <a:prstGeom prst="rect">
            <a:avLst/>
          </a:prstGeom>
          <a:noFill/>
          <a:ln>
            <a:noFill/>
          </a:ln>
        </p:spPr>
      </p:pic>
      <p:sp>
        <p:nvSpPr>
          <p:cNvPr id="1144" name="Google Shape;1144;p66"/>
          <p:cNvSpPr txBox="1"/>
          <p:nvPr/>
        </p:nvSpPr>
        <p:spPr>
          <a:xfrm>
            <a:off x="558200" y="5032133"/>
            <a:ext cx="11075700" cy="1008300"/>
          </a:xfrm>
          <a:prstGeom prst="rect">
            <a:avLst/>
          </a:prstGeom>
          <a:noFill/>
          <a:ln>
            <a:noFill/>
          </a:ln>
        </p:spPr>
        <p:txBody>
          <a:bodyPr anchorCtr="0" anchor="t" bIns="121900" lIns="121900" spcFirstLastPara="1" rIns="121900" wrap="square" tIns="121900">
            <a:spAutoFit/>
          </a:bodyPr>
          <a:lstStyle/>
          <a:p>
            <a:pPr indent="0" lvl="0" marL="0" marR="0" rtl="0" algn="just">
              <a:lnSpc>
                <a:spcPct val="115000"/>
              </a:lnSpc>
              <a:spcBef>
                <a:spcPts val="500"/>
              </a:spcBef>
              <a:spcAft>
                <a:spcPts val="0"/>
              </a:spcAft>
              <a:buClr>
                <a:srgbClr val="000000"/>
              </a:buClr>
              <a:buSzPts val="1500"/>
              <a:buFont typeface="Arial"/>
              <a:buNone/>
            </a:pPr>
            <a:r>
              <a:rPr b="0" i="0" lang="fr-FR" sz="1500" u="none" cap="none" strike="noStrike">
                <a:solidFill>
                  <a:srgbClr val="000000"/>
                </a:solidFill>
                <a:latin typeface="Montserrat"/>
                <a:ea typeface="Montserrat"/>
                <a:cs typeface="Montserrat"/>
                <a:sym typeface="Montserrat"/>
              </a:rPr>
              <a:t>Le dépôt de mon dossier s’effectue sur une plateforme en ligne, via la complétion du </a:t>
            </a:r>
            <a:r>
              <a:rPr b="0" i="0" lang="fr-FR" sz="1500" u="sng" cap="none" strike="noStrike">
                <a:solidFill>
                  <a:schemeClr val="hlink"/>
                </a:solidFill>
                <a:latin typeface="Montserrat"/>
                <a:ea typeface="Montserrat"/>
                <a:cs typeface="Montserrat"/>
                <a:sym typeface="Montserrat"/>
                <a:hlinkClick r:id="rId4"/>
              </a:rPr>
              <a:t>formulaire de demande d’autorisation CNIL</a:t>
            </a:r>
            <a:r>
              <a:rPr b="0" i="0" lang="fr-FR" sz="1500" u="none" cap="none" strike="noStrike">
                <a:solidFill>
                  <a:srgbClr val="000000"/>
                </a:solidFill>
                <a:latin typeface="Montserrat"/>
                <a:ea typeface="Montserrat"/>
                <a:cs typeface="Montserrat"/>
                <a:sym typeface="Montserrat"/>
              </a:rPr>
              <a:t>. L’ensemble de la procédure est dématérialisée. Mon dossier ne sera instruit que s'il est complet.</a:t>
            </a:r>
            <a:endParaRPr b="0" i="0" sz="1900" u="none" cap="none" strike="noStrike">
              <a:solidFill>
                <a:srgbClr val="000000"/>
              </a:solidFill>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9" name="Shape 1149"/>
        <p:cNvGrpSpPr/>
        <p:nvPr/>
      </p:nvGrpSpPr>
      <p:grpSpPr>
        <a:xfrm>
          <a:off x="0" y="0"/>
          <a:ext cx="0" cy="0"/>
          <a:chOff x="0" y="0"/>
          <a:chExt cx="0" cy="0"/>
        </a:xfrm>
      </p:grpSpPr>
      <p:sp>
        <p:nvSpPr>
          <p:cNvPr id="1150" name="Google Shape;1150;p67"/>
          <p:cNvSpPr txBox="1"/>
          <p:nvPr>
            <p:ph type="title"/>
          </p:nvPr>
        </p:nvSpPr>
        <p:spPr>
          <a:xfrm>
            <a:off x="838200" y="365125"/>
            <a:ext cx="10515600" cy="7767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fr-FR"/>
              <a:t>Annexe 6 - </a:t>
            </a:r>
            <a:r>
              <a:rPr lang="fr-FR"/>
              <a:t>Processus type de traitement d’une demande d’accès aux données </a:t>
            </a:r>
            <a:r>
              <a:rPr lang="fr-FR"/>
              <a:t>d’un EDS dans le cadre d’une MR004</a:t>
            </a:r>
            <a:endParaRPr/>
          </a:p>
        </p:txBody>
      </p:sp>
      <p:sp>
        <p:nvSpPr>
          <p:cNvPr id="1151" name="Google Shape;1151;p67"/>
          <p:cNvSpPr txBox="1"/>
          <p:nvPr>
            <p:ph idx="12" type="sldNum"/>
          </p:nvPr>
        </p:nvSpPr>
        <p:spPr>
          <a:xfrm>
            <a:off x="10838688" y="6356351"/>
            <a:ext cx="515100" cy="365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Clr>
                <a:srgbClr val="000000"/>
              </a:buClr>
              <a:buSzPts val="1200"/>
              <a:buFont typeface="Arial"/>
              <a:buNone/>
            </a:pPr>
            <a:fld id="{00000000-1234-1234-1234-123412341234}" type="slidenum">
              <a:rPr lang="fr-FR"/>
              <a:t>‹#›</a:t>
            </a:fld>
            <a:endParaRPr/>
          </a:p>
        </p:txBody>
      </p:sp>
      <p:sp>
        <p:nvSpPr>
          <p:cNvPr id="1152" name="Google Shape;1152;p67"/>
          <p:cNvSpPr/>
          <p:nvPr/>
        </p:nvSpPr>
        <p:spPr>
          <a:xfrm>
            <a:off x="304800" y="1321600"/>
            <a:ext cx="11353800" cy="3576000"/>
          </a:xfrm>
          <a:prstGeom prst="rect">
            <a:avLst/>
          </a:prstGeom>
          <a:solidFill>
            <a:srgbClr val="F3F3F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cxnSp>
        <p:nvCxnSpPr>
          <p:cNvPr id="1153" name="Google Shape;1153;p67"/>
          <p:cNvCxnSpPr>
            <a:stCxn id="1154" idx="2"/>
            <a:endCxn id="1155" idx="0"/>
          </p:cNvCxnSpPr>
          <p:nvPr/>
        </p:nvCxnSpPr>
        <p:spPr>
          <a:xfrm>
            <a:off x="1495794" y="2507581"/>
            <a:ext cx="10500" cy="1712100"/>
          </a:xfrm>
          <a:prstGeom prst="straightConnector1">
            <a:avLst/>
          </a:prstGeom>
          <a:noFill/>
          <a:ln cap="flat" cmpd="sng" w="9525">
            <a:solidFill>
              <a:srgbClr val="036287"/>
            </a:solidFill>
            <a:prstDash val="solid"/>
            <a:round/>
            <a:headEnd len="med" w="med" type="none"/>
            <a:tailEnd len="med" w="med" type="none"/>
          </a:ln>
        </p:spPr>
      </p:cxnSp>
      <p:sp>
        <p:nvSpPr>
          <p:cNvPr id="1154" name="Google Shape;1154;p67"/>
          <p:cNvSpPr/>
          <p:nvPr/>
        </p:nvSpPr>
        <p:spPr>
          <a:xfrm>
            <a:off x="478944" y="2104981"/>
            <a:ext cx="2235000" cy="402600"/>
          </a:xfrm>
          <a:prstGeom prst="homePlate">
            <a:avLst>
              <a:gd fmla="val 50000" name="adj"/>
            </a:avLst>
          </a:prstGeom>
          <a:solidFill>
            <a:srgbClr val="036287"/>
          </a:solidFill>
          <a:ln>
            <a:noFill/>
          </a:ln>
        </p:spPr>
        <p:txBody>
          <a:bodyPr anchorCtr="0" anchor="ctr" bIns="91425" lIns="91425" spcFirstLastPara="1" rIns="18000" wrap="square" tIns="91425">
            <a:noAutofit/>
          </a:bodyPr>
          <a:lstStyle/>
          <a:p>
            <a:pPr indent="0" lvl="0" marL="0" rtl="0" algn="ctr">
              <a:spcBef>
                <a:spcPts val="0"/>
              </a:spcBef>
              <a:spcAft>
                <a:spcPts val="0"/>
              </a:spcAft>
              <a:buNone/>
            </a:pPr>
            <a:r>
              <a:rPr b="1" lang="fr-FR" sz="1000">
                <a:solidFill>
                  <a:srgbClr val="FFFFFF"/>
                </a:solidFill>
                <a:latin typeface="Montserrat"/>
                <a:ea typeface="Montserrat"/>
                <a:cs typeface="Montserrat"/>
                <a:sym typeface="Montserrat"/>
              </a:rPr>
              <a:t>Dépôt de la demande d’accès</a:t>
            </a:r>
            <a:endParaRPr b="1" sz="1000">
              <a:solidFill>
                <a:srgbClr val="FFFFFF"/>
              </a:solidFill>
              <a:latin typeface="Montserrat"/>
              <a:ea typeface="Montserrat"/>
              <a:cs typeface="Montserrat"/>
              <a:sym typeface="Montserrat"/>
            </a:endParaRPr>
          </a:p>
        </p:txBody>
      </p:sp>
      <p:sp>
        <p:nvSpPr>
          <p:cNvPr id="1156" name="Google Shape;1156;p67"/>
          <p:cNvSpPr/>
          <p:nvPr/>
        </p:nvSpPr>
        <p:spPr>
          <a:xfrm>
            <a:off x="478944" y="2812900"/>
            <a:ext cx="2054700" cy="943200"/>
          </a:xfrm>
          <a:prstGeom prst="roundRect">
            <a:avLst>
              <a:gd fmla="val 16667" name="adj"/>
            </a:avLst>
          </a:prstGeom>
          <a:solidFill>
            <a:srgbClr val="E7F6F9"/>
          </a:solidFill>
          <a:ln>
            <a:noFill/>
          </a:ln>
        </p:spPr>
        <p:txBody>
          <a:bodyPr anchorCtr="0" anchor="ctr" bIns="18000" lIns="18000" spcFirstLastPara="1" rIns="91425" wrap="square" tIns="18000">
            <a:noAutofit/>
          </a:bodyPr>
          <a:lstStyle/>
          <a:p>
            <a:pPr indent="0" lvl="0" marL="0" rtl="0" algn="l">
              <a:spcBef>
                <a:spcPts val="0"/>
              </a:spcBef>
              <a:spcAft>
                <a:spcPts val="0"/>
              </a:spcAft>
              <a:buNone/>
            </a:pPr>
            <a:r>
              <a:rPr lang="fr-FR" sz="900">
                <a:latin typeface="Montserrat"/>
                <a:ea typeface="Montserrat"/>
                <a:cs typeface="Montserrat"/>
                <a:sym typeface="Montserrat"/>
              </a:rPr>
              <a:t>&gt; Dossier du projet (protocole, résumé, déclaration de conflit d’intérêt, note d’information patients)</a:t>
            </a:r>
            <a:endParaRPr sz="900">
              <a:latin typeface="Montserrat"/>
              <a:ea typeface="Montserrat"/>
              <a:cs typeface="Montserrat"/>
              <a:sym typeface="Montserrat"/>
            </a:endParaRPr>
          </a:p>
        </p:txBody>
      </p:sp>
      <p:sp>
        <p:nvSpPr>
          <p:cNvPr id="1155" name="Google Shape;1155;p67"/>
          <p:cNvSpPr/>
          <p:nvPr/>
        </p:nvSpPr>
        <p:spPr>
          <a:xfrm>
            <a:off x="478944" y="4219592"/>
            <a:ext cx="2054700" cy="567600"/>
          </a:xfrm>
          <a:prstGeom prst="roundRect">
            <a:avLst>
              <a:gd fmla="val 16667" name="adj"/>
            </a:avLst>
          </a:prstGeom>
          <a:solidFill>
            <a:srgbClr val="DCCEE6"/>
          </a:solidFill>
          <a:ln>
            <a:noFill/>
          </a:ln>
        </p:spPr>
        <p:txBody>
          <a:bodyPr anchorCtr="0" anchor="ctr" bIns="18000" lIns="18000" spcFirstLastPara="1" rIns="91425" wrap="square" tIns="18000">
            <a:noAutofit/>
          </a:bodyPr>
          <a:lstStyle/>
          <a:p>
            <a:pPr indent="0" lvl="0" marL="0" marR="8870" rtl="0" algn="ctr">
              <a:spcBef>
                <a:spcPts val="0"/>
              </a:spcBef>
              <a:spcAft>
                <a:spcPts val="0"/>
              </a:spcAft>
              <a:buNone/>
            </a:pPr>
            <a:r>
              <a:rPr lang="fr-FR" sz="900">
                <a:latin typeface="Montserrat"/>
                <a:ea typeface="Montserrat"/>
                <a:cs typeface="Montserrat"/>
                <a:sym typeface="Montserrat"/>
              </a:rPr>
              <a:t>Porteur de projet </a:t>
            </a:r>
            <a:endParaRPr sz="900">
              <a:latin typeface="Montserrat"/>
              <a:ea typeface="Montserrat"/>
              <a:cs typeface="Montserrat"/>
              <a:sym typeface="Montserrat"/>
            </a:endParaRPr>
          </a:p>
        </p:txBody>
      </p:sp>
      <p:sp>
        <p:nvSpPr>
          <p:cNvPr id="1157" name="Google Shape;1157;p67"/>
          <p:cNvSpPr/>
          <p:nvPr/>
        </p:nvSpPr>
        <p:spPr>
          <a:xfrm>
            <a:off x="478944" y="1661183"/>
            <a:ext cx="2189700" cy="285600"/>
          </a:xfrm>
          <a:prstGeom prst="homePlate">
            <a:avLst>
              <a:gd fmla="val 50000" name="adj"/>
            </a:avLst>
          </a:prstGeom>
          <a:solidFill>
            <a:srgbClr val="660066"/>
          </a:solidFill>
          <a:ln>
            <a:noFill/>
          </a:ln>
        </p:spPr>
        <p:txBody>
          <a:bodyPr anchorCtr="0" anchor="ctr" bIns="18000" lIns="18000" spcFirstLastPara="1" rIns="18000" wrap="square" tIns="18000">
            <a:noAutofit/>
          </a:bodyPr>
          <a:lstStyle/>
          <a:p>
            <a:pPr indent="0" lvl="0" marL="0" marR="0" rtl="0" algn="ctr">
              <a:spcBef>
                <a:spcPts val="0"/>
              </a:spcBef>
              <a:spcAft>
                <a:spcPts val="0"/>
              </a:spcAft>
              <a:buClr>
                <a:srgbClr val="000000"/>
              </a:buClr>
              <a:buSzPts val="1100"/>
              <a:buFont typeface="Arial"/>
              <a:buNone/>
            </a:pPr>
            <a:r>
              <a:rPr lang="fr-FR" sz="900">
                <a:solidFill>
                  <a:srgbClr val="FFFFFF"/>
                </a:solidFill>
                <a:latin typeface="Montserrat"/>
                <a:ea typeface="Montserrat"/>
                <a:cs typeface="Montserrat"/>
                <a:sym typeface="Montserrat"/>
              </a:rPr>
              <a:t>J</a:t>
            </a:r>
            <a:r>
              <a:rPr baseline="-25000" lang="fr-FR" sz="900">
                <a:solidFill>
                  <a:srgbClr val="FFFFFF"/>
                </a:solidFill>
                <a:latin typeface="Montserrat"/>
                <a:ea typeface="Montserrat"/>
                <a:cs typeface="Montserrat"/>
                <a:sym typeface="Montserrat"/>
              </a:rPr>
              <a:t>CSE </a:t>
            </a:r>
            <a:r>
              <a:rPr lang="fr-FR" sz="900">
                <a:solidFill>
                  <a:srgbClr val="FFFFFF"/>
                </a:solidFill>
                <a:latin typeface="Montserrat"/>
                <a:ea typeface="Montserrat"/>
                <a:cs typeface="Montserrat"/>
                <a:sym typeface="Montserrat"/>
              </a:rPr>
              <a:t>-30J</a:t>
            </a:r>
            <a:endParaRPr sz="1300">
              <a:solidFill>
                <a:srgbClr val="FFFFFF"/>
              </a:solidFill>
              <a:latin typeface="Montserrat"/>
              <a:ea typeface="Montserrat"/>
              <a:cs typeface="Montserrat"/>
              <a:sym typeface="Montserrat"/>
            </a:endParaRPr>
          </a:p>
        </p:txBody>
      </p:sp>
      <p:sp>
        <p:nvSpPr>
          <p:cNvPr id="1158" name="Google Shape;1158;p67"/>
          <p:cNvSpPr/>
          <p:nvPr/>
        </p:nvSpPr>
        <p:spPr>
          <a:xfrm>
            <a:off x="2641562" y="2104981"/>
            <a:ext cx="2235000" cy="402600"/>
          </a:xfrm>
          <a:prstGeom prst="chevron">
            <a:avLst>
              <a:gd fmla="val 50000" name="adj"/>
            </a:avLst>
          </a:prstGeom>
          <a:solidFill>
            <a:srgbClr val="03628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fr-FR" sz="1000">
                <a:solidFill>
                  <a:srgbClr val="FFFFFF"/>
                </a:solidFill>
                <a:latin typeface="Montserrat"/>
                <a:ea typeface="Montserrat"/>
                <a:cs typeface="Montserrat"/>
                <a:sym typeface="Montserrat"/>
              </a:rPr>
              <a:t>Etude de recevabilité</a:t>
            </a:r>
            <a:endParaRPr b="1" sz="1000">
              <a:solidFill>
                <a:srgbClr val="FFFFFF"/>
              </a:solidFill>
              <a:latin typeface="Montserrat"/>
              <a:ea typeface="Montserrat"/>
              <a:cs typeface="Montserrat"/>
              <a:sym typeface="Montserrat"/>
            </a:endParaRPr>
          </a:p>
        </p:txBody>
      </p:sp>
      <p:sp>
        <p:nvSpPr>
          <p:cNvPr id="1159" name="Google Shape;1159;p67"/>
          <p:cNvSpPr/>
          <p:nvPr/>
        </p:nvSpPr>
        <p:spPr>
          <a:xfrm>
            <a:off x="4804181" y="2104981"/>
            <a:ext cx="2235000" cy="402600"/>
          </a:xfrm>
          <a:prstGeom prst="chevron">
            <a:avLst>
              <a:gd fmla="val 50000" name="adj"/>
            </a:avLst>
          </a:prstGeom>
          <a:solidFill>
            <a:srgbClr val="03628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fr-FR" sz="1000">
                <a:solidFill>
                  <a:srgbClr val="FFFFFF"/>
                </a:solidFill>
                <a:latin typeface="Montserrat"/>
                <a:ea typeface="Montserrat"/>
                <a:cs typeface="Montserrat"/>
                <a:sym typeface="Montserrat"/>
              </a:rPr>
              <a:t>Evaluation</a:t>
            </a:r>
            <a:endParaRPr b="1" sz="1000">
              <a:solidFill>
                <a:srgbClr val="FFFFFF"/>
              </a:solidFill>
              <a:latin typeface="Montserrat"/>
              <a:ea typeface="Montserrat"/>
              <a:cs typeface="Montserrat"/>
              <a:sym typeface="Montserrat"/>
            </a:endParaRPr>
          </a:p>
        </p:txBody>
      </p:sp>
      <p:sp>
        <p:nvSpPr>
          <p:cNvPr id="1160" name="Google Shape;1160;p67"/>
          <p:cNvSpPr/>
          <p:nvPr/>
        </p:nvSpPr>
        <p:spPr>
          <a:xfrm>
            <a:off x="6966800" y="2104981"/>
            <a:ext cx="2235000" cy="402600"/>
          </a:xfrm>
          <a:prstGeom prst="chevron">
            <a:avLst>
              <a:gd fmla="val 50000" name="adj"/>
            </a:avLst>
          </a:prstGeom>
          <a:solidFill>
            <a:srgbClr val="03628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fr-FR" sz="1000">
                <a:solidFill>
                  <a:srgbClr val="FFFFFF"/>
                </a:solidFill>
                <a:latin typeface="Montserrat"/>
                <a:ea typeface="Montserrat"/>
                <a:cs typeface="Montserrat"/>
                <a:sym typeface="Montserrat"/>
              </a:rPr>
              <a:t>Réunion plénière</a:t>
            </a:r>
            <a:endParaRPr b="1" sz="1000">
              <a:solidFill>
                <a:srgbClr val="FFFFFF"/>
              </a:solidFill>
              <a:latin typeface="Montserrat"/>
              <a:ea typeface="Montserrat"/>
              <a:cs typeface="Montserrat"/>
              <a:sym typeface="Montserrat"/>
            </a:endParaRPr>
          </a:p>
        </p:txBody>
      </p:sp>
      <p:sp>
        <p:nvSpPr>
          <p:cNvPr id="1161" name="Google Shape;1161;p67"/>
          <p:cNvSpPr/>
          <p:nvPr/>
        </p:nvSpPr>
        <p:spPr>
          <a:xfrm>
            <a:off x="9129418" y="2104981"/>
            <a:ext cx="2235000" cy="402600"/>
          </a:xfrm>
          <a:prstGeom prst="chevron">
            <a:avLst>
              <a:gd fmla="val 50000" name="adj"/>
            </a:avLst>
          </a:prstGeom>
          <a:solidFill>
            <a:srgbClr val="03628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fr-FR" sz="1000">
                <a:solidFill>
                  <a:srgbClr val="FFFFFF"/>
                </a:solidFill>
                <a:latin typeface="Montserrat"/>
                <a:ea typeface="Montserrat"/>
                <a:cs typeface="Montserrat"/>
                <a:sym typeface="Montserrat"/>
              </a:rPr>
              <a:t>Rendu de l’avis</a:t>
            </a:r>
            <a:endParaRPr b="1" sz="1000">
              <a:solidFill>
                <a:srgbClr val="FFFFFF"/>
              </a:solidFill>
              <a:latin typeface="Montserrat"/>
              <a:ea typeface="Montserrat"/>
              <a:cs typeface="Montserrat"/>
              <a:sym typeface="Montserrat"/>
            </a:endParaRPr>
          </a:p>
        </p:txBody>
      </p:sp>
      <p:cxnSp>
        <p:nvCxnSpPr>
          <p:cNvPr id="1162" name="Google Shape;1162;p67"/>
          <p:cNvCxnSpPr>
            <a:stCxn id="1154" idx="0"/>
            <a:endCxn id="1157" idx="2"/>
          </p:cNvCxnSpPr>
          <p:nvPr/>
        </p:nvCxnSpPr>
        <p:spPr>
          <a:xfrm flipH="1" rot="10800000">
            <a:off x="1495794" y="1946881"/>
            <a:ext cx="6600" cy="158100"/>
          </a:xfrm>
          <a:prstGeom prst="straightConnector1">
            <a:avLst/>
          </a:prstGeom>
          <a:noFill/>
          <a:ln cap="flat" cmpd="sng" w="9525">
            <a:solidFill>
              <a:srgbClr val="000091"/>
            </a:solidFill>
            <a:prstDash val="solid"/>
            <a:round/>
            <a:headEnd len="med" w="med" type="none"/>
            <a:tailEnd len="med" w="med" type="none"/>
          </a:ln>
        </p:spPr>
      </p:cxnSp>
      <p:sp>
        <p:nvSpPr>
          <p:cNvPr id="1163" name="Google Shape;1163;p67"/>
          <p:cNvSpPr/>
          <p:nvPr/>
        </p:nvSpPr>
        <p:spPr>
          <a:xfrm>
            <a:off x="2668499" y="1661315"/>
            <a:ext cx="2135400" cy="285600"/>
          </a:xfrm>
          <a:prstGeom prst="chevron">
            <a:avLst>
              <a:gd fmla="val 50000" name="adj"/>
            </a:avLst>
          </a:prstGeom>
          <a:solidFill>
            <a:srgbClr val="660066"/>
          </a:solidFill>
          <a:ln>
            <a:noFill/>
          </a:ln>
        </p:spPr>
        <p:txBody>
          <a:bodyPr anchorCtr="0" anchor="ctr" bIns="91425" lIns="91425" spcFirstLastPara="1" rIns="91425" wrap="square" tIns="91425">
            <a:noAutofit/>
          </a:bodyPr>
          <a:lstStyle/>
          <a:p>
            <a:pPr indent="0" lvl="0" marL="0" marR="0" rtl="0" algn="ctr">
              <a:spcBef>
                <a:spcPts val="0"/>
              </a:spcBef>
              <a:spcAft>
                <a:spcPts val="0"/>
              </a:spcAft>
              <a:buClr>
                <a:srgbClr val="000000"/>
              </a:buClr>
              <a:buSzPts val="1100"/>
              <a:buFont typeface="Arial"/>
              <a:buNone/>
            </a:pPr>
            <a:r>
              <a:rPr lang="fr-FR" sz="900">
                <a:solidFill>
                  <a:srgbClr val="FFFFFF"/>
                </a:solidFill>
                <a:latin typeface="Montserrat"/>
                <a:ea typeface="Montserrat"/>
                <a:cs typeface="Montserrat"/>
                <a:sym typeface="Montserrat"/>
              </a:rPr>
              <a:t>J</a:t>
            </a:r>
            <a:r>
              <a:rPr baseline="-25000" lang="fr-FR" sz="900">
                <a:solidFill>
                  <a:srgbClr val="FFFFFF"/>
                </a:solidFill>
                <a:latin typeface="Montserrat"/>
                <a:ea typeface="Montserrat"/>
                <a:cs typeface="Montserrat"/>
                <a:sym typeface="Montserrat"/>
              </a:rPr>
              <a:t>CSE </a:t>
            </a:r>
            <a:r>
              <a:rPr lang="fr-FR" sz="900">
                <a:solidFill>
                  <a:srgbClr val="FFFFFF"/>
                </a:solidFill>
                <a:latin typeface="Montserrat"/>
                <a:ea typeface="Montserrat"/>
                <a:cs typeface="Montserrat"/>
                <a:sym typeface="Montserrat"/>
              </a:rPr>
              <a:t>-21J</a:t>
            </a:r>
            <a:endParaRPr sz="800">
              <a:solidFill>
                <a:srgbClr val="FFFFFF"/>
              </a:solidFill>
              <a:latin typeface="Montserrat"/>
              <a:ea typeface="Montserrat"/>
              <a:cs typeface="Montserrat"/>
              <a:sym typeface="Montserrat"/>
            </a:endParaRPr>
          </a:p>
        </p:txBody>
      </p:sp>
      <p:sp>
        <p:nvSpPr>
          <p:cNvPr id="1164" name="Google Shape;1164;p67"/>
          <p:cNvSpPr/>
          <p:nvPr/>
        </p:nvSpPr>
        <p:spPr>
          <a:xfrm>
            <a:off x="2641570" y="4219592"/>
            <a:ext cx="2054700" cy="567600"/>
          </a:xfrm>
          <a:prstGeom prst="roundRect">
            <a:avLst>
              <a:gd fmla="val 16667" name="adj"/>
            </a:avLst>
          </a:prstGeom>
          <a:solidFill>
            <a:srgbClr val="DCCEE6"/>
          </a:solidFill>
          <a:ln>
            <a:noFill/>
          </a:ln>
        </p:spPr>
        <p:txBody>
          <a:bodyPr anchorCtr="0" anchor="ctr" bIns="18000" lIns="18000" spcFirstLastPara="1" rIns="91425" wrap="square" tIns="18000">
            <a:noAutofit/>
          </a:bodyPr>
          <a:lstStyle/>
          <a:p>
            <a:pPr indent="0" lvl="0" marL="0" marR="8870" rtl="0" algn="ctr">
              <a:spcBef>
                <a:spcPts val="0"/>
              </a:spcBef>
              <a:spcAft>
                <a:spcPts val="0"/>
              </a:spcAft>
              <a:buNone/>
            </a:pPr>
            <a:r>
              <a:rPr lang="fr-FR" sz="900">
                <a:latin typeface="Montserrat"/>
                <a:ea typeface="Montserrat"/>
                <a:cs typeface="Montserrat"/>
                <a:sym typeface="Montserrat"/>
              </a:rPr>
              <a:t>Secrétariat et équipe opérationnelle</a:t>
            </a:r>
            <a:endParaRPr sz="900">
              <a:latin typeface="Montserrat"/>
              <a:ea typeface="Montserrat"/>
              <a:cs typeface="Montserrat"/>
              <a:sym typeface="Montserrat"/>
            </a:endParaRPr>
          </a:p>
        </p:txBody>
      </p:sp>
      <p:sp>
        <p:nvSpPr>
          <p:cNvPr id="1165" name="Google Shape;1165;p67"/>
          <p:cNvSpPr/>
          <p:nvPr/>
        </p:nvSpPr>
        <p:spPr>
          <a:xfrm>
            <a:off x="6984548" y="4219592"/>
            <a:ext cx="2054700" cy="567600"/>
          </a:xfrm>
          <a:prstGeom prst="roundRect">
            <a:avLst>
              <a:gd fmla="val 16667" name="adj"/>
            </a:avLst>
          </a:prstGeom>
          <a:solidFill>
            <a:srgbClr val="DCCEE6"/>
          </a:solidFill>
          <a:ln>
            <a:noFill/>
          </a:ln>
        </p:spPr>
        <p:txBody>
          <a:bodyPr anchorCtr="0" anchor="ctr" bIns="18000" lIns="18000" spcFirstLastPara="1" rIns="91425" wrap="square" tIns="18000">
            <a:noAutofit/>
          </a:bodyPr>
          <a:lstStyle/>
          <a:p>
            <a:pPr indent="0" lvl="0" marL="0" marR="8870" rtl="0" algn="ctr">
              <a:spcBef>
                <a:spcPts val="0"/>
              </a:spcBef>
              <a:spcAft>
                <a:spcPts val="0"/>
              </a:spcAft>
              <a:buNone/>
            </a:pPr>
            <a:r>
              <a:rPr lang="fr-FR" sz="900">
                <a:latin typeface="Montserrat"/>
                <a:ea typeface="Montserrat"/>
                <a:cs typeface="Montserrat"/>
                <a:sym typeface="Montserrat"/>
              </a:rPr>
              <a:t>Président, vice-président et membres du CSE</a:t>
            </a:r>
            <a:endParaRPr sz="900">
              <a:latin typeface="Montserrat"/>
              <a:ea typeface="Montserrat"/>
              <a:cs typeface="Montserrat"/>
              <a:sym typeface="Montserrat"/>
            </a:endParaRPr>
          </a:p>
        </p:txBody>
      </p:sp>
      <p:sp>
        <p:nvSpPr>
          <p:cNvPr id="1166" name="Google Shape;1166;p67"/>
          <p:cNvSpPr/>
          <p:nvPr/>
        </p:nvSpPr>
        <p:spPr>
          <a:xfrm>
            <a:off x="9164899" y="4219592"/>
            <a:ext cx="2054700" cy="567600"/>
          </a:xfrm>
          <a:prstGeom prst="roundRect">
            <a:avLst>
              <a:gd fmla="val 16667" name="adj"/>
            </a:avLst>
          </a:prstGeom>
          <a:solidFill>
            <a:srgbClr val="DCCEE6"/>
          </a:solidFill>
          <a:ln>
            <a:noFill/>
          </a:ln>
        </p:spPr>
        <p:txBody>
          <a:bodyPr anchorCtr="0" anchor="ctr" bIns="18000" lIns="18000" spcFirstLastPara="1" rIns="91425" wrap="square" tIns="18000">
            <a:noAutofit/>
          </a:bodyPr>
          <a:lstStyle/>
          <a:p>
            <a:pPr indent="0" lvl="0" marL="0" marR="8870" rtl="0" algn="ctr">
              <a:spcBef>
                <a:spcPts val="0"/>
              </a:spcBef>
              <a:spcAft>
                <a:spcPts val="0"/>
              </a:spcAft>
              <a:buNone/>
            </a:pPr>
            <a:r>
              <a:rPr lang="fr-FR" sz="900">
                <a:latin typeface="Montserrat"/>
                <a:ea typeface="Montserrat"/>
                <a:cs typeface="Montserrat"/>
                <a:sym typeface="Montserrat"/>
              </a:rPr>
              <a:t>Secrétariat</a:t>
            </a:r>
            <a:endParaRPr sz="900">
              <a:latin typeface="Montserrat"/>
              <a:ea typeface="Montserrat"/>
              <a:cs typeface="Montserrat"/>
              <a:sym typeface="Montserrat"/>
            </a:endParaRPr>
          </a:p>
        </p:txBody>
      </p:sp>
      <p:sp>
        <p:nvSpPr>
          <p:cNvPr id="1167" name="Google Shape;1167;p67"/>
          <p:cNvSpPr/>
          <p:nvPr/>
        </p:nvSpPr>
        <p:spPr>
          <a:xfrm>
            <a:off x="4826531" y="1661183"/>
            <a:ext cx="2135400" cy="285600"/>
          </a:xfrm>
          <a:prstGeom prst="chevron">
            <a:avLst>
              <a:gd fmla="val 50000" name="adj"/>
            </a:avLst>
          </a:prstGeom>
          <a:solidFill>
            <a:srgbClr val="660066"/>
          </a:solidFill>
          <a:ln>
            <a:noFill/>
          </a:ln>
        </p:spPr>
        <p:txBody>
          <a:bodyPr anchorCtr="0" anchor="ctr" bIns="91425" lIns="91425" spcFirstLastPara="1" rIns="91425" wrap="square" tIns="91425">
            <a:noAutofit/>
          </a:bodyPr>
          <a:lstStyle/>
          <a:p>
            <a:pPr indent="0" lvl="0" marL="0" marR="0" rtl="0" algn="ctr">
              <a:spcBef>
                <a:spcPts val="0"/>
              </a:spcBef>
              <a:spcAft>
                <a:spcPts val="0"/>
              </a:spcAft>
              <a:buNone/>
            </a:pPr>
            <a:r>
              <a:rPr lang="fr-FR" sz="900">
                <a:solidFill>
                  <a:srgbClr val="FFFFFF"/>
                </a:solidFill>
                <a:latin typeface="Montserrat"/>
                <a:ea typeface="Montserrat"/>
                <a:cs typeface="Montserrat"/>
                <a:sym typeface="Montserrat"/>
              </a:rPr>
              <a:t>J</a:t>
            </a:r>
            <a:r>
              <a:rPr baseline="-25000" lang="fr-FR" sz="900">
                <a:solidFill>
                  <a:srgbClr val="FFFFFF"/>
                </a:solidFill>
                <a:latin typeface="Montserrat"/>
                <a:ea typeface="Montserrat"/>
                <a:cs typeface="Montserrat"/>
                <a:sym typeface="Montserrat"/>
              </a:rPr>
              <a:t>CSE </a:t>
            </a:r>
            <a:r>
              <a:rPr lang="fr-FR" sz="900">
                <a:solidFill>
                  <a:srgbClr val="FFFFFF"/>
                </a:solidFill>
                <a:latin typeface="Montserrat"/>
                <a:ea typeface="Montserrat"/>
                <a:cs typeface="Montserrat"/>
                <a:sym typeface="Montserrat"/>
              </a:rPr>
              <a:t>-14J</a:t>
            </a:r>
            <a:endParaRPr sz="800">
              <a:solidFill>
                <a:srgbClr val="FFFFFF"/>
              </a:solidFill>
              <a:latin typeface="Montserrat"/>
              <a:ea typeface="Montserrat"/>
              <a:cs typeface="Montserrat"/>
              <a:sym typeface="Montserrat"/>
            </a:endParaRPr>
          </a:p>
        </p:txBody>
      </p:sp>
      <p:sp>
        <p:nvSpPr>
          <p:cNvPr id="1168" name="Google Shape;1168;p67"/>
          <p:cNvSpPr/>
          <p:nvPr/>
        </p:nvSpPr>
        <p:spPr>
          <a:xfrm>
            <a:off x="6984563" y="1661051"/>
            <a:ext cx="2135400" cy="285600"/>
          </a:xfrm>
          <a:prstGeom prst="chevron">
            <a:avLst>
              <a:gd fmla="val 50000" name="adj"/>
            </a:avLst>
          </a:prstGeom>
          <a:solidFill>
            <a:srgbClr val="660066"/>
          </a:solidFill>
          <a:ln>
            <a:noFill/>
          </a:ln>
        </p:spPr>
        <p:txBody>
          <a:bodyPr anchorCtr="0" anchor="ctr" bIns="91425" lIns="91425" spcFirstLastPara="1" rIns="91425" wrap="square" tIns="91425">
            <a:noAutofit/>
          </a:bodyPr>
          <a:lstStyle/>
          <a:p>
            <a:pPr indent="0" lvl="0" marL="0" marR="0" rtl="0" algn="ctr">
              <a:spcBef>
                <a:spcPts val="0"/>
              </a:spcBef>
              <a:spcAft>
                <a:spcPts val="0"/>
              </a:spcAft>
              <a:buNone/>
            </a:pPr>
            <a:r>
              <a:rPr lang="fr-FR" sz="900">
                <a:solidFill>
                  <a:srgbClr val="FFFFFF"/>
                </a:solidFill>
                <a:latin typeface="Montserrat"/>
                <a:ea typeface="Montserrat"/>
                <a:cs typeface="Montserrat"/>
                <a:sym typeface="Montserrat"/>
              </a:rPr>
              <a:t>J</a:t>
            </a:r>
            <a:r>
              <a:rPr baseline="-25000" lang="fr-FR" sz="900">
                <a:solidFill>
                  <a:srgbClr val="FFFFFF"/>
                </a:solidFill>
                <a:latin typeface="Montserrat"/>
                <a:ea typeface="Montserrat"/>
                <a:cs typeface="Montserrat"/>
                <a:sym typeface="Montserrat"/>
              </a:rPr>
              <a:t>CSE </a:t>
            </a:r>
            <a:endParaRPr sz="800">
              <a:solidFill>
                <a:srgbClr val="FFFFFF"/>
              </a:solidFill>
              <a:latin typeface="Montserrat"/>
              <a:ea typeface="Montserrat"/>
              <a:cs typeface="Montserrat"/>
              <a:sym typeface="Montserrat"/>
            </a:endParaRPr>
          </a:p>
        </p:txBody>
      </p:sp>
      <p:sp>
        <p:nvSpPr>
          <p:cNvPr id="1169" name="Google Shape;1169;p67"/>
          <p:cNvSpPr/>
          <p:nvPr/>
        </p:nvSpPr>
        <p:spPr>
          <a:xfrm>
            <a:off x="9142580" y="1661183"/>
            <a:ext cx="2135400" cy="285600"/>
          </a:xfrm>
          <a:prstGeom prst="chevron">
            <a:avLst>
              <a:gd fmla="val 50000" name="adj"/>
            </a:avLst>
          </a:prstGeom>
          <a:solidFill>
            <a:srgbClr val="660066"/>
          </a:solidFill>
          <a:ln>
            <a:noFill/>
          </a:ln>
        </p:spPr>
        <p:txBody>
          <a:bodyPr anchorCtr="0" anchor="ctr" bIns="91425" lIns="91425" spcFirstLastPara="1" rIns="91425" wrap="square" tIns="91425">
            <a:noAutofit/>
          </a:bodyPr>
          <a:lstStyle/>
          <a:p>
            <a:pPr indent="0" lvl="0" marL="0" marR="0" rtl="0" algn="ctr">
              <a:spcBef>
                <a:spcPts val="0"/>
              </a:spcBef>
              <a:spcAft>
                <a:spcPts val="0"/>
              </a:spcAft>
              <a:buNone/>
            </a:pPr>
            <a:r>
              <a:rPr lang="fr-FR" sz="900">
                <a:solidFill>
                  <a:srgbClr val="FFFFFF"/>
                </a:solidFill>
                <a:latin typeface="Montserrat"/>
                <a:ea typeface="Montserrat"/>
                <a:cs typeface="Montserrat"/>
                <a:sym typeface="Montserrat"/>
              </a:rPr>
              <a:t>J</a:t>
            </a:r>
            <a:r>
              <a:rPr baseline="-25000" lang="fr-FR" sz="900">
                <a:solidFill>
                  <a:srgbClr val="FFFFFF"/>
                </a:solidFill>
                <a:latin typeface="Montserrat"/>
                <a:ea typeface="Montserrat"/>
                <a:cs typeface="Montserrat"/>
                <a:sym typeface="Montserrat"/>
              </a:rPr>
              <a:t>CSE </a:t>
            </a:r>
            <a:r>
              <a:rPr lang="fr-FR" sz="900">
                <a:solidFill>
                  <a:srgbClr val="FFFFFF"/>
                </a:solidFill>
                <a:latin typeface="Montserrat"/>
                <a:ea typeface="Montserrat"/>
                <a:cs typeface="Montserrat"/>
                <a:sym typeface="Montserrat"/>
              </a:rPr>
              <a:t>+ 7J</a:t>
            </a:r>
            <a:endParaRPr sz="800">
              <a:solidFill>
                <a:srgbClr val="FFFFFF"/>
              </a:solidFill>
              <a:latin typeface="Montserrat"/>
              <a:ea typeface="Montserrat"/>
              <a:cs typeface="Montserrat"/>
              <a:sym typeface="Montserrat"/>
            </a:endParaRPr>
          </a:p>
        </p:txBody>
      </p:sp>
      <p:cxnSp>
        <p:nvCxnSpPr>
          <p:cNvPr id="1170" name="Google Shape;1170;p67"/>
          <p:cNvCxnSpPr>
            <a:stCxn id="1163" idx="2"/>
            <a:endCxn id="1158" idx="0"/>
          </p:cNvCxnSpPr>
          <p:nvPr/>
        </p:nvCxnSpPr>
        <p:spPr>
          <a:xfrm flipH="1">
            <a:off x="3658499" y="1946915"/>
            <a:ext cx="6300" cy="158100"/>
          </a:xfrm>
          <a:prstGeom prst="straightConnector1">
            <a:avLst/>
          </a:prstGeom>
          <a:noFill/>
          <a:ln cap="flat" cmpd="sng" w="9525">
            <a:solidFill>
              <a:srgbClr val="036287"/>
            </a:solidFill>
            <a:prstDash val="solid"/>
            <a:round/>
            <a:headEnd len="med" w="med" type="none"/>
            <a:tailEnd len="med" w="med" type="none"/>
          </a:ln>
        </p:spPr>
      </p:cxnSp>
      <p:cxnSp>
        <p:nvCxnSpPr>
          <p:cNvPr id="1171" name="Google Shape;1171;p67"/>
          <p:cNvCxnSpPr>
            <a:stCxn id="1158" idx="2"/>
            <a:endCxn id="1164" idx="0"/>
          </p:cNvCxnSpPr>
          <p:nvPr/>
        </p:nvCxnSpPr>
        <p:spPr>
          <a:xfrm>
            <a:off x="3658412" y="2507581"/>
            <a:ext cx="10500" cy="1712100"/>
          </a:xfrm>
          <a:prstGeom prst="straightConnector1">
            <a:avLst/>
          </a:prstGeom>
          <a:noFill/>
          <a:ln cap="flat" cmpd="sng" w="9525">
            <a:solidFill>
              <a:srgbClr val="036287"/>
            </a:solidFill>
            <a:prstDash val="solid"/>
            <a:round/>
            <a:headEnd len="med" w="med" type="none"/>
            <a:tailEnd len="med" w="med" type="none"/>
          </a:ln>
        </p:spPr>
      </p:cxnSp>
      <p:cxnSp>
        <p:nvCxnSpPr>
          <p:cNvPr id="1172" name="Google Shape;1172;p67"/>
          <p:cNvCxnSpPr>
            <a:stCxn id="1159" idx="2"/>
            <a:endCxn id="1173" idx="0"/>
          </p:cNvCxnSpPr>
          <p:nvPr/>
        </p:nvCxnSpPr>
        <p:spPr>
          <a:xfrm>
            <a:off x="5821031" y="2507581"/>
            <a:ext cx="10500" cy="1712100"/>
          </a:xfrm>
          <a:prstGeom prst="straightConnector1">
            <a:avLst/>
          </a:prstGeom>
          <a:noFill/>
          <a:ln cap="flat" cmpd="sng" w="9525">
            <a:solidFill>
              <a:srgbClr val="036287"/>
            </a:solidFill>
            <a:prstDash val="solid"/>
            <a:round/>
            <a:headEnd len="med" w="med" type="none"/>
            <a:tailEnd len="med" w="med" type="none"/>
          </a:ln>
        </p:spPr>
      </p:cxnSp>
      <p:sp>
        <p:nvSpPr>
          <p:cNvPr id="1174" name="Google Shape;1174;p67"/>
          <p:cNvSpPr/>
          <p:nvPr/>
        </p:nvSpPr>
        <p:spPr>
          <a:xfrm>
            <a:off x="4804228" y="2812900"/>
            <a:ext cx="2054700" cy="943200"/>
          </a:xfrm>
          <a:prstGeom prst="roundRect">
            <a:avLst>
              <a:gd fmla="val 16667" name="adj"/>
            </a:avLst>
          </a:prstGeom>
          <a:solidFill>
            <a:srgbClr val="E7F6F9"/>
          </a:solidFill>
          <a:ln>
            <a:noFill/>
          </a:ln>
        </p:spPr>
        <p:txBody>
          <a:bodyPr anchorCtr="0" anchor="ctr" bIns="18000" lIns="18000" spcFirstLastPara="1" rIns="91425" wrap="square" tIns="18000">
            <a:noAutofit/>
          </a:bodyPr>
          <a:lstStyle/>
          <a:p>
            <a:pPr indent="0" lvl="0" marL="0" rtl="0" algn="l">
              <a:spcBef>
                <a:spcPts val="0"/>
              </a:spcBef>
              <a:spcAft>
                <a:spcPts val="0"/>
              </a:spcAft>
              <a:buNone/>
            </a:pPr>
            <a:r>
              <a:rPr lang="fr-FR" sz="900">
                <a:latin typeface="Montserrat"/>
                <a:ea typeface="Montserrat"/>
                <a:cs typeface="Montserrat"/>
                <a:sym typeface="Montserrat"/>
              </a:rPr>
              <a:t>&gt; </a:t>
            </a:r>
            <a:r>
              <a:rPr b="1" lang="fr-FR" sz="900">
                <a:latin typeface="Montserrat"/>
                <a:ea typeface="Montserrat"/>
                <a:cs typeface="Montserrat"/>
                <a:sym typeface="Montserrat"/>
              </a:rPr>
              <a:t>Fiches d’évaluation</a:t>
            </a:r>
            <a:endParaRPr b="1" sz="900">
              <a:latin typeface="Montserrat"/>
              <a:ea typeface="Montserrat"/>
              <a:cs typeface="Montserrat"/>
              <a:sym typeface="Montserrat"/>
            </a:endParaRPr>
          </a:p>
        </p:txBody>
      </p:sp>
      <p:sp>
        <p:nvSpPr>
          <p:cNvPr id="1173" name="Google Shape;1173;p67"/>
          <p:cNvSpPr/>
          <p:nvPr/>
        </p:nvSpPr>
        <p:spPr>
          <a:xfrm>
            <a:off x="4804228" y="4219592"/>
            <a:ext cx="2054700" cy="567600"/>
          </a:xfrm>
          <a:prstGeom prst="roundRect">
            <a:avLst>
              <a:gd fmla="val 16667" name="adj"/>
            </a:avLst>
          </a:prstGeom>
          <a:solidFill>
            <a:srgbClr val="DCCEE6"/>
          </a:solidFill>
          <a:ln>
            <a:noFill/>
          </a:ln>
        </p:spPr>
        <p:txBody>
          <a:bodyPr anchorCtr="0" anchor="ctr" bIns="18000" lIns="18000" spcFirstLastPara="1" rIns="91425" wrap="square" tIns="18000">
            <a:noAutofit/>
          </a:bodyPr>
          <a:lstStyle/>
          <a:p>
            <a:pPr indent="0" lvl="0" marL="0" marR="8870" rtl="0" algn="ctr">
              <a:spcBef>
                <a:spcPts val="0"/>
              </a:spcBef>
              <a:spcAft>
                <a:spcPts val="0"/>
              </a:spcAft>
              <a:buNone/>
            </a:pPr>
            <a:r>
              <a:rPr lang="fr-FR" sz="900">
                <a:latin typeface="Montserrat"/>
                <a:ea typeface="Montserrat"/>
                <a:cs typeface="Montserrat"/>
                <a:sym typeface="Montserrat"/>
              </a:rPr>
              <a:t>2 rapporteurs désignés du CSE</a:t>
            </a:r>
            <a:endParaRPr sz="900">
              <a:latin typeface="Montserrat"/>
              <a:ea typeface="Montserrat"/>
              <a:cs typeface="Montserrat"/>
              <a:sym typeface="Montserrat"/>
            </a:endParaRPr>
          </a:p>
        </p:txBody>
      </p:sp>
      <p:sp>
        <p:nvSpPr>
          <p:cNvPr id="1175" name="Google Shape;1175;p67"/>
          <p:cNvSpPr/>
          <p:nvPr/>
        </p:nvSpPr>
        <p:spPr>
          <a:xfrm>
            <a:off x="2641570" y="2812900"/>
            <a:ext cx="2054700" cy="943200"/>
          </a:xfrm>
          <a:prstGeom prst="roundRect">
            <a:avLst>
              <a:gd fmla="val 16667" name="adj"/>
            </a:avLst>
          </a:prstGeom>
          <a:solidFill>
            <a:srgbClr val="E7F6F9"/>
          </a:solidFill>
          <a:ln>
            <a:noFill/>
          </a:ln>
        </p:spPr>
        <p:txBody>
          <a:bodyPr anchorCtr="0" anchor="ctr" bIns="18000" lIns="18000" spcFirstLastPara="1" rIns="91425" wrap="square" tIns="18000">
            <a:noAutofit/>
          </a:bodyPr>
          <a:lstStyle/>
          <a:p>
            <a:pPr indent="0" lvl="0" marL="0" rtl="0" algn="l">
              <a:spcBef>
                <a:spcPts val="0"/>
              </a:spcBef>
              <a:spcAft>
                <a:spcPts val="0"/>
              </a:spcAft>
              <a:buNone/>
            </a:pPr>
            <a:r>
              <a:rPr lang="fr-FR" sz="900">
                <a:latin typeface="Montserrat"/>
                <a:ea typeface="Montserrat"/>
                <a:cs typeface="Montserrat"/>
                <a:sym typeface="Montserrat"/>
              </a:rPr>
              <a:t>&gt; </a:t>
            </a:r>
            <a:r>
              <a:rPr b="1" lang="fr-FR" sz="900">
                <a:latin typeface="Montserrat"/>
                <a:ea typeface="Montserrat"/>
                <a:cs typeface="Montserrat"/>
                <a:sym typeface="Montserrat"/>
              </a:rPr>
              <a:t>Fiche de recevabilité</a:t>
            </a:r>
            <a:endParaRPr b="1" sz="900">
              <a:latin typeface="Montserrat"/>
              <a:ea typeface="Montserrat"/>
              <a:cs typeface="Montserrat"/>
              <a:sym typeface="Montserrat"/>
            </a:endParaRPr>
          </a:p>
          <a:p>
            <a:pPr indent="0" lvl="0" marL="0" rtl="0" algn="l">
              <a:spcBef>
                <a:spcPts val="0"/>
              </a:spcBef>
              <a:spcAft>
                <a:spcPts val="0"/>
              </a:spcAft>
              <a:buNone/>
            </a:pPr>
            <a:r>
              <a:rPr lang="fr-FR" sz="900">
                <a:latin typeface="Montserrat"/>
                <a:ea typeface="Montserrat"/>
                <a:cs typeface="Montserrat"/>
                <a:sym typeface="Montserrat"/>
              </a:rPr>
              <a:t>&gt; Accusé de réception de recevabilité (positif ou négatif)</a:t>
            </a:r>
            <a:endParaRPr sz="900">
              <a:latin typeface="Montserrat"/>
              <a:ea typeface="Montserrat"/>
              <a:cs typeface="Montserrat"/>
              <a:sym typeface="Montserrat"/>
            </a:endParaRPr>
          </a:p>
        </p:txBody>
      </p:sp>
      <p:cxnSp>
        <p:nvCxnSpPr>
          <p:cNvPr id="1176" name="Google Shape;1176;p67"/>
          <p:cNvCxnSpPr>
            <a:stCxn id="1168" idx="2"/>
            <a:endCxn id="1160" idx="0"/>
          </p:cNvCxnSpPr>
          <p:nvPr/>
        </p:nvCxnSpPr>
        <p:spPr>
          <a:xfrm>
            <a:off x="7980863" y="1946651"/>
            <a:ext cx="2700" cy="158400"/>
          </a:xfrm>
          <a:prstGeom prst="straightConnector1">
            <a:avLst/>
          </a:prstGeom>
          <a:noFill/>
          <a:ln cap="flat" cmpd="sng" w="9525">
            <a:solidFill>
              <a:srgbClr val="036287"/>
            </a:solidFill>
            <a:prstDash val="solid"/>
            <a:round/>
            <a:headEnd len="med" w="med" type="none"/>
            <a:tailEnd len="med" w="med" type="none"/>
          </a:ln>
        </p:spPr>
      </p:cxnSp>
      <p:cxnSp>
        <p:nvCxnSpPr>
          <p:cNvPr id="1177" name="Google Shape;1177;p67"/>
          <p:cNvCxnSpPr>
            <a:stCxn id="1160" idx="2"/>
            <a:endCxn id="1165" idx="0"/>
          </p:cNvCxnSpPr>
          <p:nvPr/>
        </p:nvCxnSpPr>
        <p:spPr>
          <a:xfrm>
            <a:off x="7983650" y="2507581"/>
            <a:ext cx="28200" cy="1712100"/>
          </a:xfrm>
          <a:prstGeom prst="straightConnector1">
            <a:avLst/>
          </a:prstGeom>
          <a:noFill/>
          <a:ln cap="flat" cmpd="sng" w="9525">
            <a:solidFill>
              <a:srgbClr val="036287"/>
            </a:solidFill>
            <a:prstDash val="solid"/>
            <a:round/>
            <a:headEnd len="med" w="med" type="none"/>
            <a:tailEnd len="med" w="med" type="none"/>
          </a:ln>
        </p:spPr>
      </p:cxnSp>
      <p:cxnSp>
        <p:nvCxnSpPr>
          <p:cNvPr id="1178" name="Google Shape;1178;p67"/>
          <p:cNvCxnSpPr>
            <a:stCxn id="1161" idx="2"/>
            <a:endCxn id="1166" idx="0"/>
          </p:cNvCxnSpPr>
          <p:nvPr/>
        </p:nvCxnSpPr>
        <p:spPr>
          <a:xfrm>
            <a:off x="10146268" y="2507581"/>
            <a:ext cx="45900" cy="1712100"/>
          </a:xfrm>
          <a:prstGeom prst="straightConnector1">
            <a:avLst/>
          </a:prstGeom>
          <a:noFill/>
          <a:ln cap="flat" cmpd="sng" w="9525">
            <a:solidFill>
              <a:srgbClr val="036287"/>
            </a:solidFill>
            <a:prstDash val="solid"/>
            <a:round/>
            <a:headEnd len="med" w="med" type="none"/>
            <a:tailEnd len="med" w="med" type="none"/>
          </a:ln>
        </p:spPr>
      </p:cxnSp>
      <p:cxnSp>
        <p:nvCxnSpPr>
          <p:cNvPr id="1179" name="Google Shape;1179;p67"/>
          <p:cNvCxnSpPr>
            <a:stCxn id="1159" idx="0"/>
            <a:endCxn id="1167" idx="2"/>
          </p:cNvCxnSpPr>
          <p:nvPr/>
        </p:nvCxnSpPr>
        <p:spPr>
          <a:xfrm flipH="1" rot="10800000">
            <a:off x="5821031" y="1946881"/>
            <a:ext cx="1800" cy="158100"/>
          </a:xfrm>
          <a:prstGeom prst="straightConnector1">
            <a:avLst/>
          </a:prstGeom>
          <a:noFill/>
          <a:ln cap="flat" cmpd="sng" w="9525">
            <a:solidFill>
              <a:srgbClr val="036287"/>
            </a:solidFill>
            <a:prstDash val="solid"/>
            <a:round/>
            <a:headEnd len="med" w="med" type="none"/>
            <a:tailEnd len="med" w="med" type="none"/>
          </a:ln>
        </p:spPr>
      </p:cxnSp>
      <p:cxnSp>
        <p:nvCxnSpPr>
          <p:cNvPr id="1180" name="Google Shape;1180;p67"/>
          <p:cNvCxnSpPr>
            <a:stCxn id="1161" idx="0"/>
            <a:endCxn id="1169" idx="2"/>
          </p:cNvCxnSpPr>
          <p:nvPr/>
        </p:nvCxnSpPr>
        <p:spPr>
          <a:xfrm rot="10800000">
            <a:off x="10138768" y="1946881"/>
            <a:ext cx="7500" cy="158100"/>
          </a:xfrm>
          <a:prstGeom prst="straightConnector1">
            <a:avLst/>
          </a:prstGeom>
          <a:noFill/>
          <a:ln cap="flat" cmpd="sng" w="9525">
            <a:solidFill>
              <a:srgbClr val="036287"/>
            </a:solidFill>
            <a:prstDash val="solid"/>
            <a:round/>
            <a:headEnd len="med" w="med" type="none"/>
            <a:tailEnd len="med" w="med" type="none"/>
          </a:ln>
        </p:spPr>
      </p:cxnSp>
      <p:sp>
        <p:nvSpPr>
          <p:cNvPr id="1181" name="Google Shape;1181;p67"/>
          <p:cNvSpPr/>
          <p:nvPr/>
        </p:nvSpPr>
        <p:spPr>
          <a:xfrm>
            <a:off x="6984548" y="2812900"/>
            <a:ext cx="2054700" cy="943200"/>
          </a:xfrm>
          <a:prstGeom prst="roundRect">
            <a:avLst>
              <a:gd fmla="val 16667" name="adj"/>
            </a:avLst>
          </a:prstGeom>
          <a:solidFill>
            <a:srgbClr val="E7F6F9"/>
          </a:solidFill>
          <a:ln>
            <a:noFill/>
          </a:ln>
        </p:spPr>
        <p:txBody>
          <a:bodyPr anchorCtr="0" anchor="ctr" bIns="18000" lIns="18000" spcFirstLastPara="1" rIns="91425" wrap="square" tIns="18000">
            <a:noAutofit/>
          </a:bodyPr>
          <a:lstStyle/>
          <a:p>
            <a:pPr indent="0" lvl="0" marL="0" rtl="0" algn="l">
              <a:spcBef>
                <a:spcPts val="0"/>
              </a:spcBef>
              <a:spcAft>
                <a:spcPts val="0"/>
              </a:spcAft>
              <a:buNone/>
            </a:pPr>
            <a:r>
              <a:rPr lang="fr-FR" sz="900">
                <a:latin typeface="Montserrat"/>
                <a:ea typeface="Montserrat"/>
                <a:cs typeface="Montserrat"/>
                <a:sym typeface="Montserrat"/>
              </a:rPr>
              <a:t>&gt; Audition des rapporteurs</a:t>
            </a:r>
            <a:endParaRPr sz="900">
              <a:latin typeface="Montserrat"/>
              <a:ea typeface="Montserrat"/>
              <a:cs typeface="Montserrat"/>
              <a:sym typeface="Montserrat"/>
            </a:endParaRPr>
          </a:p>
        </p:txBody>
      </p:sp>
      <p:sp>
        <p:nvSpPr>
          <p:cNvPr id="1182" name="Google Shape;1182;p67"/>
          <p:cNvSpPr/>
          <p:nvPr/>
        </p:nvSpPr>
        <p:spPr>
          <a:xfrm>
            <a:off x="9164899" y="2812900"/>
            <a:ext cx="2054700" cy="943200"/>
          </a:xfrm>
          <a:prstGeom prst="roundRect">
            <a:avLst>
              <a:gd fmla="val 16667" name="adj"/>
            </a:avLst>
          </a:prstGeom>
          <a:solidFill>
            <a:srgbClr val="E7F6F9"/>
          </a:solidFill>
          <a:ln>
            <a:noFill/>
          </a:ln>
        </p:spPr>
        <p:txBody>
          <a:bodyPr anchorCtr="0" anchor="ctr" bIns="18000" lIns="18000" spcFirstLastPara="1" rIns="91425" wrap="square" tIns="18000">
            <a:noAutofit/>
          </a:bodyPr>
          <a:lstStyle/>
          <a:p>
            <a:pPr indent="0" lvl="0" marL="0" rtl="0" algn="l">
              <a:spcBef>
                <a:spcPts val="0"/>
              </a:spcBef>
              <a:spcAft>
                <a:spcPts val="0"/>
              </a:spcAft>
              <a:buNone/>
            </a:pPr>
            <a:r>
              <a:rPr lang="fr-FR" sz="900">
                <a:latin typeface="Montserrat"/>
                <a:ea typeface="Montserrat"/>
                <a:cs typeface="Montserrat"/>
                <a:sym typeface="Montserrat"/>
              </a:rPr>
              <a:t>&gt; </a:t>
            </a:r>
            <a:r>
              <a:rPr b="1" lang="fr-FR" sz="900">
                <a:latin typeface="Montserrat"/>
                <a:ea typeface="Montserrat"/>
                <a:cs typeface="Montserrat"/>
                <a:sym typeface="Montserrat"/>
              </a:rPr>
              <a:t>Avis du CSE</a:t>
            </a:r>
            <a:endParaRPr b="1" sz="900">
              <a:latin typeface="Montserrat"/>
              <a:ea typeface="Montserrat"/>
              <a:cs typeface="Montserrat"/>
              <a:sym typeface="Montserrat"/>
            </a:endParaRPr>
          </a:p>
          <a:p>
            <a:pPr indent="0" lvl="0" marL="0" rtl="0" algn="l">
              <a:spcBef>
                <a:spcPts val="0"/>
              </a:spcBef>
              <a:spcAft>
                <a:spcPts val="0"/>
              </a:spcAft>
              <a:buClr>
                <a:srgbClr val="000000"/>
              </a:buClr>
              <a:buSzPts val="1100"/>
              <a:buFont typeface="Arial"/>
              <a:buNone/>
            </a:pPr>
            <a:r>
              <a:rPr lang="fr-FR" sz="900">
                <a:solidFill>
                  <a:srgbClr val="000000"/>
                </a:solidFill>
                <a:latin typeface="Montserrat"/>
                <a:ea typeface="Montserrat"/>
                <a:cs typeface="Montserrat"/>
                <a:sym typeface="Montserrat"/>
              </a:rPr>
              <a:t>&gt; CR de la session</a:t>
            </a:r>
            <a:endParaRPr sz="900">
              <a:latin typeface="Montserrat"/>
              <a:ea typeface="Montserrat"/>
              <a:cs typeface="Montserrat"/>
              <a:sym typeface="Montserrat"/>
            </a:endParaRPr>
          </a:p>
        </p:txBody>
      </p:sp>
      <p:pic>
        <p:nvPicPr>
          <p:cNvPr id="1183" name="Google Shape;1183;p67"/>
          <p:cNvPicPr preferRelativeResize="0"/>
          <p:nvPr/>
        </p:nvPicPr>
        <p:blipFill>
          <a:blip r:embed="rId3">
            <a:alphaModFix/>
          </a:blip>
          <a:stretch>
            <a:fillRect/>
          </a:stretch>
        </p:blipFill>
        <p:spPr>
          <a:xfrm>
            <a:off x="2080942" y="2569876"/>
            <a:ext cx="378460" cy="402469"/>
          </a:xfrm>
          <a:prstGeom prst="rect">
            <a:avLst/>
          </a:prstGeom>
          <a:noFill/>
          <a:ln>
            <a:noFill/>
          </a:ln>
        </p:spPr>
      </p:pic>
      <p:pic>
        <p:nvPicPr>
          <p:cNvPr id="1184" name="Google Shape;1184;p67"/>
          <p:cNvPicPr preferRelativeResize="0"/>
          <p:nvPr/>
        </p:nvPicPr>
        <p:blipFill>
          <a:blip r:embed="rId3">
            <a:alphaModFix/>
          </a:blip>
          <a:stretch>
            <a:fillRect/>
          </a:stretch>
        </p:blipFill>
        <p:spPr>
          <a:xfrm>
            <a:off x="4263854" y="2569876"/>
            <a:ext cx="378460" cy="402469"/>
          </a:xfrm>
          <a:prstGeom prst="rect">
            <a:avLst/>
          </a:prstGeom>
          <a:noFill/>
          <a:ln>
            <a:noFill/>
          </a:ln>
        </p:spPr>
      </p:pic>
      <p:pic>
        <p:nvPicPr>
          <p:cNvPr id="1185" name="Google Shape;1185;p67"/>
          <p:cNvPicPr preferRelativeResize="0"/>
          <p:nvPr/>
        </p:nvPicPr>
        <p:blipFill>
          <a:blip r:embed="rId3">
            <a:alphaModFix/>
          </a:blip>
          <a:stretch>
            <a:fillRect/>
          </a:stretch>
        </p:blipFill>
        <p:spPr>
          <a:xfrm>
            <a:off x="6446766" y="2569876"/>
            <a:ext cx="378460" cy="402469"/>
          </a:xfrm>
          <a:prstGeom prst="rect">
            <a:avLst/>
          </a:prstGeom>
          <a:noFill/>
          <a:ln>
            <a:noFill/>
          </a:ln>
        </p:spPr>
      </p:pic>
      <p:pic>
        <p:nvPicPr>
          <p:cNvPr id="1186" name="Google Shape;1186;p67"/>
          <p:cNvPicPr preferRelativeResize="0"/>
          <p:nvPr/>
        </p:nvPicPr>
        <p:blipFill>
          <a:blip r:embed="rId3">
            <a:alphaModFix/>
          </a:blip>
          <a:stretch>
            <a:fillRect/>
          </a:stretch>
        </p:blipFill>
        <p:spPr>
          <a:xfrm>
            <a:off x="8629678" y="2569876"/>
            <a:ext cx="378460" cy="402469"/>
          </a:xfrm>
          <a:prstGeom prst="rect">
            <a:avLst/>
          </a:prstGeom>
          <a:noFill/>
          <a:ln>
            <a:noFill/>
          </a:ln>
        </p:spPr>
      </p:pic>
      <p:pic>
        <p:nvPicPr>
          <p:cNvPr id="1187" name="Google Shape;1187;p67"/>
          <p:cNvPicPr preferRelativeResize="0"/>
          <p:nvPr/>
        </p:nvPicPr>
        <p:blipFill>
          <a:blip r:embed="rId3">
            <a:alphaModFix/>
          </a:blip>
          <a:stretch>
            <a:fillRect/>
          </a:stretch>
        </p:blipFill>
        <p:spPr>
          <a:xfrm>
            <a:off x="10778879" y="2569876"/>
            <a:ext cx="378460" cy="402469"/>
          </a:xfrm>
          <a:prstGeom prst="rect">
            <a:avLst/>
          </a:prstGeom>
          <a:noFill/>
          <a:ln>
            <a:noFill/>
          </a:ln>
        </p:spPr>
      </p:pic>
      <p:pic>
        <p:nvPicPr>
          <p:cNvPr id="1188" name="Google Shape;1188;p67"/>
          <p:cNvPicPr preferRelativeResize="0"/>
          <p:nvPr/>
        </p:nvPicPr>
        <p:blipFill>
          <a:blip r:embed="rId4">
            <a:alphaModFix/>
          </a:blip>
          <a:stretch>
            <a:fillRect/>
          </a:stretch>
        </p:blipFill>
        <p:spPr>
          <a:xfrm>
            <a:off x="2080197" y="3981989"/>
            <a:ext cx="379950" cy="404053"/>
          </a:xfrm>
          <a:prstGeom prst="rect">
            <a:avLst/>
          </a:prstGeom>
          <a:noFill/>
          <a:ln>
            <a:noFill/>
          </a:ln>
        </p:spPr>
      </p:pic>
      <p:pic>
        <p:nvPicPr>
          <p:cNvPr id="1189" name="Google Shape;1189;p67"/>
          <p:cNvPicPr preferRelativeResize="0"/>
          <p:nvPr/>
        </p:nvPicPr>
        <p:blipFill>
          <a:blip r:embed="rId4">
            <a:alphaModFix/>
          </a:blip>
          <a:stretch>
            <a:fillRect/>
          </a:stretch>
        </p:blipFill>
        <p:spPr>
          <a:xfrm>
            <a:off x="4263109" y="3981989"/>
            <a:ext cx="379950" cy="404053"/>
          </a:xfrm>
          <a:prstGeom prst="rect">
            <a:avLst/>
          </a:prstGeom>
          <a:noFill/>
          <a:ln>
            <a:noFill/>
          </a:ln>
        </p:spPr>
      </p:pic>
      <p:pic>
        <p:nvPicPr>
          <p:cNvPr id="1190" name="Google Shape;1190;p67"/>
          <p:cNvPicPr preferRelativeResize="0"/>
          <p:nvPr/>
        </p:nvPicPr>
        <p:blipFill>
          <a:blip r:embed="rId4">
            <a:alphaModFix/>
          </a:blip>
          <a:stretch>
            <a:fillRect/>
          </a:stretch>
        </p:blipFill>
        <p:spPr>
          <a:xfrm>
            <a:off x="6446021" y="3981989"/>
            <a:ext cx="379950" cy="404053"/>
          </a:xfrm>
          <a:prstGeom prst="rect">
            <a:avLst/>
          </a:prstGeom>
          <a:noFill/>
          <a:ln>
            <a:noFill/>
          </a:ln>
        </p:spPr>
      </p:pic>
      <p:pic>
        <p:nvPicPr>
          <p:cNvPr id="1191" name="Google Shape;1191;p67"/>
          <p:cNvPicPr preferRelativeResize="0"/>
          <p:nvPr/>
        </p:nvPicPr>
        <p:blipFill>
          <a:blip r:embed="rId4">
            <a:alphaModFix/>
          </a:blip>
          <a:stretch>
            <a:fillRect/>
          </a:stretch>
        </p:blipFill>
        <p:spPr>
          <a:xfrm>
            <a:off x="8628933" y="3981989"/>
            <a:ext cx="379950" cy="404053"/>
          </a:xfrm>
          <a:prstGeom prst="rect">
            <a:avLst/>
          </a:prstGeom>
          <a:noFill/>
          <a:ln>
            <a:noFill/>
          </a:ln>
        </p:spPr>
      </p:pic>
      <p:pic>
        <p:nvPicPr>
          <p:cNvPr id="1192" name="Google Shape;1192;p67"/>
          <p:cNvPicPr preferRelativeResize="0"/>
          <p:nvPr/>
        </p:nvPicPr>
        <p:blipFill>
          <a:blip r:embed="rId4">
            <a:alphaModFix/>
          </a:blip>
          <a:stretch>
            <a:fillRect/>
          </a:stretch>
        </p:blipFill>
        <p:spPr>
          <a:xfrm>
            <a:off x="10778879" y="3981989"/>
            <a:ext cx="379950" cy="404053"/>
          </a:xfrm>
          <a:prstGeom prst="rect">
            <a:avLst/>
          </a:prstGeom>
          <a:noFill/>
          <a:ln>
            <a:noFill/>
          </a:ln>
        </p:spPr>
      </p:pic>
      <p:pic>
        <p:nvPicPr>
          <p:cNvPr id="1193" name="Google Shape;1193;p67"/>
          <p:cNvPicPr preferRelativeResize="0"/>
          <p:nvPr/>
        </p:nvPicPr>
        <p:blipFill>
          <a:blip r:embed="rId5">
            <a:alphaModFix/>
          </a:blip>
          <a:stretch>
            <a:fillRect/>
          </a:stretch>
        </p:blipFill>
        <p:spPr>
          <a:xfrm>
            <a:off x="2080197" y="1395493"/>
            <a:ext cx="379950" cy="404053"/>
          </a:xfrm>
          <a:prstGeom prst="rect">
            <a:avLst/>
          </a:prstGeom>
          <a:noFill/>
          <a:ln>
            <a:noFill/>
          </a:ln>
        </p:spPr>
      </p:pic>
      <p:pic>
        <p:nvPicPr>
          <p:cNvPr id="1194" name="Google Shape;1194;p67"/>
          <p:cNvPicPr preferRelativeResize="0"/>
          <p:nvPr/>
        </p:nvPicPr>
        <p:blipFill>
          <a:blip r:embed="rId5">
            <a:alphaModFix/>
          </a:blip>
          <a:stretch>
            <a:fillRect/>
          </a:stretch>
        </p:blipFill>
        <p:spPr>
          <a:xfrm>
            <a:off x="4263109" y="1395493"/>
            <a:ext cx="379950" cy="404053"/>
          </a:xfrm>
          <a:prstGeom prst="rect">
            <a:avLst/>
          </a:prstGeom>
          <a:noFill/>
          <a:ln>
            <a:noFill/>
          </a:ln>
        </p:spPr>
      </p:pic>
      <p:pic>
        <p:nvPicPr>
          <p:cNvPr id="1195" name="Google Shape;1195;p67"/>
          <p:cNvPicPr preferRelativeResize="0"/>
          <p:nvPr/>
        </p:nvPicPr>
        <p:blipFill>
          <a:blip r:embed="rId5">
            <a:alphaModFix/>
          </a:blip>
          <a:stretch>
            <a:fillRect/>
          </a:stretch>
        </p:blipFill>
        <p:spPr>
          <a:xfrm>
            <a:off x="6429166" y="1395493"/>
            <a:ext cx="379950" cy="404053"/>
          </a:xfrm>
          <a:prstGeom prst="rect">
            <a:avLst/>
          </a:prstGeom>
          <a:noFill/>
          <a:ln>
            <a:noFill/>
          </a:ln>
        </p:spPr>
      </p:pic>
      <p:pic>
        <p:nvPicPr>
          <p:cNvPr id="1196" name="Google Shape;1196;p67"/>
          <p:cNvPicPr preferRelativeResize="0"/>
          <p:nvPr/>
        </p:nvPicPr>
        <p:blipFill>
          <a:blip r:embed="rId5">
            <a:alphaModFix/>
          </a:blip>
          <a:stretch>
            <a:fillRect/>
          </a:stretch>
        </p:blipFill>
        <p:spPr>
          <a:xfrm>
            <a:off x="8603650" y="1395493"/>
            <a:ext cx="379950" cy="404053"/>
          </a:xfrm>
          <a:prstGeom prst="rect">
            <a:avLst/>
          </a:prstGeom>
          <a:noFill/>
          <a:ln>
            <a:noFill/>
          </a:ln>
        </p:spPr>
      </p:pic>
      <p:pic>
        <p:nvPicPr>
          <p:cNvPr id="1197" name="Google Shape;1197;p67"/>
          <p:cNvPicPr preferRelativeResize="0"/>
          <p:nvPr/>
        </p:nvPicPr>
        <p:blipFill>
          <a:blip r:embed="rId5">
            <a:alphaModFix/>
          </a:blip>
          <a:stretch>
            <a:fillRect/>
          </a:stretch>
        </p:blipFill>
        <p:spPr>
          <a:xfrm>
            <a:off x="10737594" y="1395493"/>
            <a:ext cx="379950" cy="404053"/>
          </a:xfrm>
          <a:prstGeom prst="rect">
            <a:avLst/>
          </a:prstGeom>
          <a:noFill/>
          <a:ln>
            <a:noFill/>
          </a:ln>
        </p:spPr>
      </p:pic>
      <p:sp>
        <p:nvSpPr>
          <p:cNvPr id="1198" name="Google Shape;1198;p67"/>
          <p:cNvSpPr/>
          <p:nvPr/>
        </p:nvSpPr>
        <p:spPr>
          <a:xfrm>
            <a:off x="5452191" y="5024629"/>
            <a:ext cx="5767500" cy="943200"/>
          </a:xfrm>
          <a:prstGeom prst="roundRect">
            <a:avLst>
              <a:gd fmla="val 16667" name="adj"/>
            </a:avLst>
          </a:prstGeom>
          <a:solidFill>
            <a:srgbClr val="FFFFFF"/>
          </a:solidFill>
          <a:ln cap="flat" cmpd="sng" w="9525">
            <a:solidFill>
              <a:srgbClr val="036287"/>
            </a:solidFill>
            <a:prstDash val="solid"/>
            <a:round/>
            <a:headEnd len="sm" w="sm" type="none"/>
            <a:tailEnd len="sm" w="sm" type="none"/>
          </a:ln>
        </p:spPr>
        <p:txBody>
          <a:bodyPr anchorCtr="0" anchor="ctr" bIns="91425" lIns="91425" spcFirstLastPara="1" rIns="91425" wrap="square" tIns="91425">
            <a:noAutofit/>
          </a:bodyPr>
          <a:lstStyle/>
          <a:p>
            <a:pPr indent="0" lvl="0" marL="431999" rtl="0" algn="l">
              <a:spcBef>
                <a:spcPts val="0"/>
              </a:spcBef>
              <a:spcAft>
                <a:spcPts val="0"/>
              </a:spcAft>
              <a:buNone/>
            </a:pPr>
            <a:r>
              <a:rPr b="1" i="1" lang="fr-FR" sz="1000">
                <a:solidFill>
                  <a:srgbClr val="036287"/>
                </a:solidFill>
                <a:latin typeface="Montserrat"/>
                <a:ea typeface="Montserrat"/>
                <a:cs typeface="Montserrat"/>
                <a:sym typeface="Montserrat"/>
              </a:rPr>
              <a:t>Temporalité</a:t>
            </a:r>
            <a:endParaRPr b="1" i="1" sz="1000">
              <a:solidFill>
                <a:srgbClr val="036287"/>
              </a:solidFill>
              <a:latin typeface="Montserrat"/>
              <a:ea typeface="Montserrat"/>
              <a:cs typeface="Montserrat"/>
              <a:sym typeface="Montserrat"/>
            </a:endParaRPr>
          </a:p>
          <a:p>
            <a:pPr indent="0" lvl="0" marL="431999" rtl="0" algn="l">
              <a:spcBef>
                <a:spcPts val="0"/>
              </a:spcBef>
              <a:spcAft>
                <a:spcPts val="0"/>
              </a:spcAft>
              <a:buNone/>
            </a:pPr>
            <a:r>
              <a:rPr lang="fr-FR" sz="1000">
                <a:latin typeface="Montserrat"/>
                <a:ea typeface="Montserrat"/>
                <a:cs typeface="Montserrat"/>
                <a:sym typeface="Montserrat"/>
              </a:rPr>
              <a:t>Les délais de traitement sont donnés à titre indicatif et peuvent être adaptés aux spécificités de chaque EDS.</a:t>
            </a:r>
            <a:endParaRPr sz="1000">
              <a:latin typeface="Montserrat"/>
              <a:ea typeface="Montserrat"/>
              <a:cs typeface="Montserrat"/>
              <a:sym typeface="Montserrat"/>
            </a:endParaRPr>
          </a:p>
        </p:txBody>
      </p:sp>
      <p:pic>
        <p:nvPicPr>
          <p:cNvPr id="1199" name="Google Shape;1199;p67"/>
          <p:cNvPicPr preferRelativeResize="0"/>
          <p:nvPr/>
        </p:nvPicPr>
        <p:blipFill rotWithShape="1">
          <a:blip r:embed="rId6">
            <a:alphaModFix/>
          </a:blip>
          <a:srcRect b="0" l="0" r="0" t="0"/>
          <a:stretch/>
        </p:blipFill>
        <p:spPr>
          <a:xfrm>
            <a:off x="5180825" y="5168441"/>
            <a:ext cx="616456" cy="655564"/>
          </a:xfrm>
          <a:prstGeom prst="rect">
            <a:avLst/>
          </a:prstGeom>
          <a:noFill/>
          <a:ln>
            <a:noFill/>
          </a:ln>
        </p:spPr>
      </p:pic>
      <p:pic>
        <p:nvPicPr>
          <p:cNvPr descr="Une image contenant table&#10;&#10;Description générée automatiquement" id="1200" name="Google Shape;1200;p67"/>
          <p:cNvPicPr preferRelativeResize="0"/>
          <p:nvPr/>
        </p:nvPicPr>
        <p:blipFill rotWithShape="1">
          <a:blip r:embed="rId7">
            <a:alphaModFix/>
          </a:blip>
          <a:srcRect b="0" l="0" r="0" t="0"/>
          <a:stretch/>
        </p:blipFill>
        <p:spPr>
          <a:xfrm>
            <a:off x="10101647" y="3046765"/>
            <a:ext cx="217249" cy="231031"/>
          </a:xfrm>
          <a:prstGeom prst="rect">
            <a:avLst/>
          </a:prstGeom>
          <a:noFill/>
          <a:ln>
            <a:noFill/>
          </a:ln>
        </p:spPr>
      </p:pic>
      <p:pic>
        <p:nvPicPr>
          <p:cNvPr descr="Une image contenant table&#10;&#10;Description générée automatiquement" id="1201" name="Google Shape;1201;p67"/>
          <p:cNvPicPr preferRelativeResize="0"/>
          <p:nvPr/>
        </p:nvPicPr>
        <p:blipFill rotWithShape="1">
          <a:blip r:embed="rId7">
            <a:alphaModFix/>
          </a:blip>
          <a:srcRect b="0" l="0" r="0" t="0"/>
          <a:stretch/>
        </p:blipFill>
        <p:spPr>
          <a:xfrm>
            <a:off x="6158668" y="3168986"/>
            <a:ext cx="217249" cy="231031"/>
          </a:xfrm>
          <a:prstGeom prst="rect">
            <a:avLst/>
          </a:prstGeom>
          <a:noFill/>
          <a:ln>
            <a:noFill/>
          </a:ln>
        </p:spPr>
      </p:pic>
      <p:pic>
        <p:nvPicPr>
          <p:cNvPr descr="Une image contenant table&#10;&#10;Description générée automatiquement" id="1202" name="Google Shape;1202;p67"/>
          <p:cNvPicPr preferRelativeResize="0"/>
          <p:nvPr/>
        </p:nvPicPr>
        <p:blipFill rotWithShape="1">
          <a:blip r:embed="rId7">
            <a:alphaModFix/>
          </a:blip>
          <a:srcRect b="0" l="0" r="0" t="0"/>
          <a:stretch/>
        </p:blipFill>
        <p:spPr>
          <a:xfrm>
            <a:off x="4068715" y="2967742"/>
            <a:ext cx="217249" cy="23103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p32"/>
          <p:cNvSpPr txBox="1"/>
          <p:nvPr>
            <p:ph idx="12" type="sldNum"/>
          </p:nvPr>
        </p:nvSpPr>
        <p:spPr>
          <a:xfrm>
            <a:off x="10838688" y="6356351"/>
            <a:ext cx="5151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fr-FR"/>
              <a:t>‹#›</a:t>
            </a:fld>
            <a:endParaRPr/>
          </a:p>
        </p:txBody>
      </p:sp>
      <p:sp>
        <p:nvSpPr>
          <p:cNvPr id="326" name="Google Shape;326;p32"/>
          <p:cNvSpPr txBox="1"/>
          <p:nvPr>
            <p:ph type="title"/>
          </p:nvPr>
        </p:nvSpPr>
        <p:spPr>
          <a:xfrm>
            <a:off x="3258601" y="673768"/>
            <a:ext cx="8088900" cy="5522400"/>
          </a:xfrm>
          <a:prstGeom prst="rect">
            <a:avLst/>
          </a:prstGeom>
          <a:noFill/>
          <a:ln>
            <a:noFill/>
          </a:ln>
        </p:spPr>
        <p:txBody>
          <a:bodyPr anchorCtr="0" anchor="ctr" bIns="45700" lIns="91425" spcFirstLastPara="1" rIns="91425" wrap="square" tIns="45700">
            <a:normAutofit/>
          </a:bodyPr>
          <a:lstStyle/>
          <a:p>
            <a:pPr indent="-508000" lvl="0" marL="457200" rtl="0" algn="l">
              <a:lnSpc>
                <a:spcPct val="90000"/>
              </a:lnSpc>
              <a:spcBef>
                <a:spcPts val="0"/>
              </a:spcBef>
              <a:spcAft>
                <a:spcPts val="0"/>
              </a:spcAft>
              <a:buSzPts val="4400"/>
              <a:buAutoNum type="arabicPeriod"/>
            </a:pPr>
            <a:r>
              <a:rPr lang="fr-FR"/>
              <a:t>Pourquoi créer mon EDS et quelles implications ? </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6" name="Shape 1206"/>
        <p:cNvGrpSpPr/>
        <p:nvPr/>
      </p:nvGrpSpPr>
      <p:grpSpPr>
        <a:xfrm>
          <a:off x="0" y="0"/>
          <a:ext cx="0" cy="0"/>
          <a:chOff x="0" y="0"/>
          <a:chExt cx="0" cy="0"/>
        </a:xfrm>
      </p:grpSpPr>
      <p:sp>
        <p:nvSpPr>
          <p:cNvPr id="1207" name="Google Shape;1207;p68"/>
          <p:cNvSpPr txBox="1"/>
          <p:nvPr>
            <p:ph idx="12" type="sldNum"/>
          </p:nvPr>
        </p:nvSpPr>
        <p:spPr>
          <a:xfrm>
            <a:off x="14451584" y="8475133"/>
            <a:ext cx="686700" cy="4869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fr-FR"/>
              <a:t>‹#›</a:t>
            </a:fld>
            <a:endParaRPr/>
          </a:p>
        </p:txBody>
      </p:sp>
      <p:pic>
        <p:nvPicPr>
          <p:cNvPr id="1208" name="Google Shape;1208;p68"/>
          <p:cNvPicPr preferRelativeResize="0"/>
          <p:nvPr/>
        </p:nvPicPr>
        <p:blipFill rotWithShape="1">
          <a:blip r:embed="rId3">
            <a:alphaModFix/>
          </a:blip>
          <a:srcRect b="0" l="0" r="0" t="0"/>
          <a:stretch/>
        </p:blipFill>
        <p:spPr>
          <a:xfrm>
            <a:off x="4417033" y="3082432"/>
            <a:ext cx="3500174" cy="746476"/>
          </a:xfrm>
          <a:prstGeom prst="rect">
            <a:avLst/>
          </a:prstGeom>
          <a:noFill/>
          <a:ln>
            <a:noFill/>
          </a:ln>
        </p:spPr>
      </p:pic>
      <p:sp>
        <p:nvSpPr>
          <p:cNvPr id="1209" name="Google Shape;1209;p68"/>
          <p:cNvSpPr txBox="1"/>
          <p:nvPr/>
        </p:nvSpPr>
        <p:spPr>
          <a:xfrm>
            <a:off x="4304875" y="3991491"/>
            <a:ext cx="6216000" cy="323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500"/>
              <a:buFont typeface="Arial"/>
              <a:buNone/>
            </a:pPr>
            <a:r>
              <a:rPr b="0" i="0" lang="fr-FR" sz="1500" u="none" cap="none" strike="noStrike">
                <a:solidFill>
                  <a:srgbClr val="1D7293"/>
                </a:solidFill>
                <a:latin typeface="Montserrat"/>
                <a:ea typeface="Montserrat"/>
                <a:cs typeface="Montserrat"/>
                <a:sym typeface="Montserrat"/>
              </a:rPr>
              <a:t>Suivez-nous sur les réseaux sociaux !</a:t>
            </a:r>
            <a:endParaRPr b="0" i="0" sz="1500" u="none" cap="none" strike="noStrike">
              <a:solidFill>
                <a:srgbClr val="000000"/>
              </a:solidFill>
              <a:latin typeface="Arial"/>
              <a:ea typeface="Arial"/>
              <a:cs typeface="Arial"/>
              <a:sym typeface="Arial"/>
            </a:endParaRPr>
          </a:p>
        </p:txBody>
      </p:sp>
      <p:pic>
        <p:nvPicPr>
          <p:cNvPr id="1210" name="Google Shape;1210;p68">
            <a:hlinkClick r:id="rId4"/>
          </p:cNvPr>
          <p:cNvPicPr preferRelativeResize="0"/>
          <p:nvPr/>
        </p:nvPicPr>
        <p:blipFill rotWithShape="1">
          <a:blip r:embed="rId5">
            <a:alphaModFix/>
          </a:blip>
          <a:srcRect b="0" l="0" r="0" t="0"/>
          <a:stretch/>
        </p:blipFill>
        <p:spPr>
          <a:xfrm>
            <a:off x="4386443" y="4360044"/>
            <a:ext cx="448804" cy="365128"/>
          </a:xfrm>
          <a:prstGeom prst="rect">
            <a:avLst/>
          </a:prstGeom>
          <a:noFill/>
          <a:ln>
            <a:noFill/>
          </a:ln>
        </p:spPr>
      </p:pic>
      <p:pic>
        <p:nvPicPr>
          <p:cNvPr descr="Linkedin - Icônes des médias sociaux gratuites" id="1211" name="Google Shape;1211;p68">
            <a:hlinkClick r:id="rId6"/>
          </p:cNvPr>
          <p:cNvPicPr preferRelativeResize="0"/>
          <p:nvPr/>
        </p:nvPicPr>
        <p:blipFill rotWithShape="1">
          <a:blip r:embed="rId7">
            <a:alphaModFix/>
          </a:blip>
          <a:srcRect b="0" l="0" r="0" t="0"/>
          <a:stretch/>
        </p:blipFill>
        <p:spPr>
          <a:xfrm>
            <a:off x="5109543" y="4360044"/>
            <a:ext cx="365126" cy="365126"/>
          </a:xfrm>
          <a:prstGeom prst="rect">
            <a:avLst/>
          </a:prstGeom>
          <a:noFill/>
          <a:ln>
            <a:noFill/>
          </a:ln>
        </p:spPr>
      </p:pic>
      <p:sp>
        <p:nvSpPr>
          <p:cNvPr id="1212" name="Google Shape;1212;p68"/>
          <p:cNvSpPr txBox="1"/>
          <p:nvPr>
            <p:ph idx="12" type="sldNum"/>
          </p:nvPr>
        </p:nvSpPr>
        <p:spPr>
          <a:xfrm>
            <a:off x="10838688" y="6356351"/>
            <a:ext cx="5151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fr-FR"/>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sp>
        <p:nvSpPr>
          <p:cNvPr id="332" name="Google Shape;332;p33"/>
          <p:cNvSpPr/>
          <p:nvPr/>
        </p:nvSpPr>
        <p:spPr>
          <a:xfrm>
            <a:off x="1990800" y="2301700"/>
            <a:ext cx="8210400" cy="1689300"/>
          </a:xfrm>
          <a:prstGeom prst="roundRect">
            <a:avLst>
              <a:gd fmla="val 16667" name="adj"/>
            </a:avLst>
          </a:prstGeom>
          <a:solidFill>
            <a:srgbClr val="F7F4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33"/>
          <p:cNvSpPr/>
          <p:nvPr/>
        </p:nvSpPr>
        <p:spPr>
          <a:xfrm>
            <a:off x="682350" y="4319375"/>
            <a:ext cx="1944300" cy="1818000"/>
          </a:xfrm>
          <a:prstGeom prst="ellipse">
            <a:avLst/>
          </a:prstGeom>
          <a:solidFill>
            <a:srgbClr val="F7F4F9"/>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4" name="Google Shape;334;p33"/>
          <p:cNvSpPr txBox="1"/>
          <p:nvPr>
            <p:ph type="title"/>
          </p:nvPr>
        </p:nvSpPr>
        <p:spPr>
          <a:xfrm>
            <a:off x="838200" y="365125"/>
            <a:ext cx="10515600" cy="10629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SzPts val="3200"/>
              <a:buNone/>
            </a:pPr>
            <a:r>
              <a:rPr lang="fr-FR" sz="2500"/>
              <a:t>Qu’est-ce qu’un EDS et quels sont les objectifs poursuivis ? </a:t>
            </a:r>
            <a:endParaRPr b="0" sz="2500"/>
          </a:p>
        </p:txBody>
      </p:sp>
      <p:sp>
        <p:nvSpPr>
          <p:cNvPr id="335" name="Google Shape;335;p33"/>
          <p:cNvSpPr txBox="1"/>
          <p:nvPr>
            <p:ph idx="12" type="sldNum"/>
          </p:nvPr>
        </p:nvSpPr>
        <p:spPr>
          <a:xfrm>
            <a:off x="10838688" y="6356351"/>
            <a:ext cx="5151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fr-FR"/>
              <a:t>‹#›</a:t>
            </a:fld>
            <a:endParaRPr/>
          </a:p>
        </p:txBody>
      </p:sp>
      <p:sp>
        <p:nvSpPr>
          <p:cNvPr id="336" name="Google Shape;336;p33"/>
          <p:cNvSpPr txBox="1"/>
          <p:nvPr/>
        </p:nvSpPr>
        <p:spPr>
          <a:xfrm>
            <a:off x="1359000" y="1035400"/>
            <a:ext cx="9843000" cy="16902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1200"/>
              </a:spcBef>
              <a:spcAft>
                <a:spcPts val="0"/>
              </a:spcAft>
              <a:buNone/>
            </a:pPr>
            <a:r>
              <a:rPr lang="fr-FR" sz="1300">
                <a:latin typeface="Montserrat"/>
                <a:ea typeface="Montserrat"/>
                <a:cs typeface="Montserrat"/>
                <a:sym typeface="Montserrat"/>
              </a:rPr>
              <a:t>Les </a:t>
            </a:r>
            <a:r>
              <a:rPr b="1" lang="fr-FR" sz="1300">
                <a:latin typeface="Montserrat"/>
                <a:ea typeface="Montserrat"/>
                <a:cs typeface="Montserrat"/>
                <a:sym typeface="Montserrat"/>
              </a:rPr>
              <a:t>entrepôts de données</a:t>
            </a:r>
            <a:r>
              <a:rPr b="1" lang="fr-FR" sz="1300">
                <a:solidFill>
                  <a:schemeClr val="lt2"/>
                </a:solidFill>
                <a:latin typeface="Montserrat"/>
                <a:ea typeface="Montserrat"/>
                <a:cs typeface="Montserrat"/>
                <a:sym typeface="Montserrat"/>
              </a:rPr>
              <a:t> </a:t>
            </a:r>
            <a:r>
              <a:rPr lang="fr-FR" sz="1300">
                <a:latin typeface="Montserrat"/>
                <a:ea typeface="Montserrat"/>
                <a:cs typeface="Montserrat"/>
                <a:sym typeface="Montserrat"/>
              </a:rPr>
              <a:t>permettent de </a:t>
            </a:r>
            <a:r>
              <a:rPr b="1" lang="fr-FR" sz="1300">
                <a:latin typeface="Montserrat"/>
                <a:ea typeface="Montserrat"/>
                <a:cs typeface="Montserrat"/>
                <a:sym typeface="Montserrat"/>
              </a:rPr>
              <a:t>collecter et mettre à disposition des données qui peuvent être massives </a:t>
            </a:r>
            <a:r>
              <a:rPr lang="fr-FR" sz="1300">
                <a:latin typeface="Montserrat"/>
                <a:ea typeface="Montserrat"/>
                <a:cs typeface="Montserrat"/>
                <a:sym typeface="Montserrat"/>
              </a:rPr>
              <a:t>et </a:t>
            </a:r>
            <a:r>
              <a:rPr lang="fr-FR" sz="1300">
                <a:latin typeface="Montserrat"/>
                <a:ea typeface="Montserrat"/>
                <a:cs typeface="Montserrat"/>
                <a:sym typeface="Montserrat"/>
              </a:rPr>
              <a:t>issues de </a:t>
            </a:r>
            <a:r>
              <a:rPr b="1" lang="fr-FR" sz="1300">
                <a:latin typeface="Montserrat"/>
                <a:ea typeface="Montserrat"/>
                <a:cs typeface="Montserrat"/>
                <a:sym typeface="Montserrat"/>
              </a:rPr>
              <a:t>sources diverses</a:t>
            </a:r>
            <a:r>
              <a:rPr lang="fr-FR" sz="1300">
                <a:latin typeface="Montserrat"/>
                <a:ea typeface="Montserrat"/>
                <a:cs typeface="Montserrat"/>
                <a:sym typeface="Montserrat"/>
              </a:rPr>
              <a:t> (établissements de santé et notamment les hôpitaux, professionnels de santé, patients…) </a:t>
            </a:r>
            <a:r>
              <a:rPr lang="fr-FR" sz="1300">
                <a:latin typeface="Montserrat"/>
                <a:ea typeface="Montserrat"/>
                <a:cs typeface="Montserrat"/>
                <a:sym typeface="Montserrat"/>
              </a:rPr>
              <a:t>qui peuvent ensuite être ré</a:t>
            </a:r>
            <a:r>
              <a:rPr lang="fr-FR" sz="1300">
                <a:latin typeface="Montserrat"/>
                <a:ea typeface="Montserrat"/>
                <a:cs typeface="Montserrat"/>
                <a:sym typeface="Montserrat"/>
              </a:rPr>
              <a:t>utilisées </a:t>
            </a:r>
            <a:r>
              <a:rPr lang="fr-FR" sz="1300">
                <a:latin typeface="Montserrat"/>
                <a:ea typeface="Montserrat"/>
                <a:cs typeface="Montserrat"/>
                <a:sym typeface="Montserrat"/>
              </a:rPr>
              <a:t>à des fins de </a:t>
            </a:r>
            <a:r>
              <a:rPr b="1" lang="fr-FR" sz="1300">
                <a:latin typeface="Montserrat"/>
                <a:ea typeface="Montserrat"/>
                <a:cs typeface="Montserrat"/>
                <a:sym typeface="Montserrat"/>
              </a:rPr>
              <a:t>recherche </a:t>
            </a:r>
            <a:r>
              <a:rPr lang="fr-FR" sz="1300">
                <a:latin typeface="Montserrat"/>
                <a:ea typeface="Montserrat"/>
                <a:cs typeface="Montserrat"/>
                <a:sym typeface="Montserrat"/>
              </a:rPr>
              <a:t>ou encore d’</a:t>
            </a:r>
            <a:r>
              <a:rPr b="1" lang="fr-FR" sz="1300">
                <a:latin typeface="Montserrat"/>
                <a:ea typeface="Montserrat"/>
                <a:cs typeface="Montserrat"/>
                <a:sym typeface="Montserrat"/>
              </a:rPr>
              <a:t>évaluation dans le domaine de la santé</a:t>
            </a:r>
            <a:r>
              <a:rPr lang="fr-FR" sz="1300">
                <a:latin typeface="Montserrat"/>
                <a:ea typeface="Montserrat"/>
                <a:cs typeface="Montserrat"/>
                <a:sym typeface="Montserrat"/>
              </a:rPr>
              <a:t>. </a:t>
            </a:r>
            <a:endParaRPr sz="1300">
              <a:latin typeface="Montserrat"/>
              <a:ea typeface="Montserrat"/>
              <a:cs typeface="Montserrat"/>
              <a:sym typeface="Montserrat"/>
            </a:endParaRPr>
          </a:p>
          <a:p>
            <a:pPr indent="0" lvl="0" marL="0" marR="0" rtl="0" algn="l">
              <a:lnSpc>
                <a:spcPct val="100000"/>
              </a:lnSpc>
              <a:spcBef>
                <a:spcPts val="1200"/>
              </a:spcBef>
              <a:spcAft>
                <a:spcPts val="0"/>
              </a:spcAft>
              <a:buNone/>
            </a:pPr>
            <a:r>
              <a:t/>
            </a:r>
            <a:endParaRPr>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400"/>
              <a:buFont typeface="Arial"/>
              <a:buNone/>
            </a:pPr>
            <a:r>
              <a:t/>
            </a:r>
            <a:endParaRPr b="1" sz="1400" u="sng" cap="none" strike="noStrike">
              <a:latin typeface="Montserrat"/>
              <a:ea typeface="Montserrat"/>
              <a:cs typeface="Montserrat"/>
              <a:sym typeface="Montserrat"/>
            </a:endParaRPr>
          </a:p>
        </p:txBody>
      </p:sp>
      <p:sp>
        <p:nvSpPr>
          <p:cNvPr id="337" name="Google Shape;337;p33"/>
          <p:cNvSpPr txBox="1"/>
          <p:nvPr/>
        </p:nvSpPr>
        <p:spPr>
          <a:xfrm>
            <a:off x="2066125" y="2385150"/>
            <a:ext cx="8081100" cy="1689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1200"/>
              </a:spcBef>
              <a:spcAft>
                <a:spcPts val="0"/>
              </a:spcAft>
              <a:buNone/>
            </a:pPr>
            <a:r>
              <a:rPr lang="fr-FR" sz="1300">
                <a:solidFill>
                  <a:schemeClr val="lt2"/>
                </a:solidFill>
                <a:latin typeface="Montserrat"/>
                <a:ea typeface="Montserrat"/>
                <a:cs typeface="Montserrat"/>
                <a:sym typeface="Montserrat"/>
              </a:rPr>
              <a:t>La </a:t>
            </a:r>
            <a:r>
              <a:rPr b="1" lang="fr-FR" sz="1300">
                <a:solidFill>
                  <a:schemeClr val="lt2"/>
                </a:solidFill>
                <a:latin typeface="Montserrat"/>
                <a:ea typeface="Montserrat"/>
                <a:cs typeface="Montserrat"/>
                <a:sym typeface="Montserrat"/>
              </a:rPr>
              <a:t>constitution pérenne d’un EDS </a:t>
            </a:r>
            <a:r>
              <a:rPr lang="fr-FR" sz="1300">
                <a:solidFill>
                  <a:schemeClr val="lt2"/>
                </a:solidFill>
                <a:latin typeface="Montserrat"/>
                <a:ea typeface="Montserrat"/>
                <a:cs typeface="Montserrat"/>
                <a:sym typeface="Montserrat"/>
              </a:rPr>
              <a:t>nécessite la mobilisation de </a:t>
            </a:r>
            <a:r>
              <a:rPr b="1" lang="fr-FR" sz="1300">
                <a:solidFill>
                  <a:schemeClr val="lt2"/>
                </a:solidFill>
                <a:latin typeface="Montserrat"/>
                <a:ea typeface="Montserrat"/>
                <a:cs typeface="Montserrat"/>
                <a:sym typeface="Montserrat"/>
              </a:rPr>
              <a:t>ressources techniques, humaines ainsi que financières </a:t>
            </a:r>
            <a:r>
              <a:rPr lang="fr-FR" sz="1300">
                <a:solidFill>
                  <a:schemeClr val="lt2"/>
                </a:solidFill>
                <a:latin typeface="Montserrat"/>
                <a:ea typeface="Montserrat"/>
                <a:cs typeface="Montserrat"/>
                <a:sym typeface="Montserrat"/>
              </a:rPr>
              <a:t>importantes non seulement pour </a:t>
            </a:r>
            <a:r>
              <a:rPr b="1" lang="fr-FR" sz="1300">
                <a:solidFill>
                  <a:schemeClr val="lt2"/>
                </a:solidFill>
                <a:latin typeface="Montserrat"/>
                <a:ea typeface="Montserrat"/>
                <a:cs typeface="Montserrat"/>
                <a:sym typeface="Montserrat"/>
              </a:rPr>
              <a:t>construire l’EDS</a:t>
            </a:r>
            <a:r>
              <a:rPr lang="fr-FR" sz="1300">
                <a:solidFill>
                  <a:schemeClr val="lt2"/>
                </a:solidFill>
                <a:latin typeface="Montserrat"/>
                <a:ea typeface="Montserrat"/>
                <a:cs typeface="Montserrat"/>
                <a:sym typeface="Montserrat"/>
              </a:rPr>
              <a:t> mais aussi </a:t>
            </a:r>
            <a:r>
              <a:rPr b="1" lang="fr-FR" sz="1300">
                <a:solidFill>
                  <a:schemeClr val="lt2"/>
                </a:solidFill>
                <a:latin typeface="Montserrat"/>
                <a:ea typeface="Montserrat"/>
                <a:cs typeface="Montserrat"/>
                <a:sym typeface="Montserrat"/>
              </a:rPr>
              <a:t>maintenir son bon fonctionnement </a:t>
            </a:r>
            <a:r>
              <a:rPr lang="fr-FR" sz="1300">
                <a:solidFill>
                  <a:schemeClr val="lt2"/>
                </a:solidFill>
                <a:latin typeface="Montserrat"/>
                <a:ea typeface="Montserrat"/>
                <a:cs typeface="Montserrat"/>
                <a:sym typeface="Montserrat"/>
              </a:rPr>
              <a:t>dans le temps. Par ailleurs, du fait de la présence de </a:t>
            </a:r>
            <a:r>
              <a:rPr b="1" lang="fr-FR" sz="1300">
                <a:solidFill>
                  <a:schemeClr val="lt2"/>
                </a:solidFill>
                <a:latin typeface="Montserrat"/>
                <a:ea typeface="Montserrat"/>
                <a:cs typeface="Montserrat"/>
                <a:sym typeface="Montserrat"/>
              </a:rPr>
              <a:t>données sensibles</a:t>
            </a:r>
            <a:r>
              <a:rPr lang="fr-FR" sz="1300">
                <a:solidFill>
                  <a:schemeClr val="lt2"/>
                </a:solidFill>
                <a:latin typeface="Montserrat"/>
                <a:ea typeface="Montserrat"/>
                <a:cs typeface="Montserrat"/>
                <a:sym typeface="Montserrat"/>
              </a:rPr>
              <a:t>, la constitution des entrepôts de données de santé est encadrée par la </a:t>
            </a:r>
            <a:r>
              <a:rPr b="1" lang="fr-FR" sz="1300">
                <a:solidFill>
                  <a:schemeClr val="lt2"/>
                </a:solidFill>
                <a:latin typeface="Montserrat"/>
                <a:ea typeface="Montserrat"/>
                <a:cs typeface="Montserrat"/>
                <a:sym typeface="Montserrat"/>
              </a:rPr>
              <a:t>loi   « Informatique et Libertés » </a:t>
            </a:r>
            <a:r>
              <a:rPr lang="fr-FR" sz="1300">
                <a:solidFill>
                  <a:schemeClr val="lt2"/>
                </a:solidFill>
                <a:latin typeface="Montserrat"/>
                <a:ea typeface="Montserrat"/>
                <a:cs typeface="Montserrat"/>
                <a:sym typeface="Montserrat"/>
              </a:rPr>
              <a:t>ainsi que par le </a:t>
            </a:r>
            <a:r>
              <a:rPr b="1" lang="fr-FR" sz="1300">
                <a:solidFill>
                  <a:schemeClr val="lt2"/>
                </a:solidFill>
                <a:latin typeface="Montserrat"/>
                <a:ea typeface="Montserrat"/>
                <a:cs typeface="Montserrat"/>
                <a:sym typeface="Montserrat"/>
              </a:rPr>
              <a:t>RGPD</a:t>
            </a:r>
            <a:r>
              <a:rPr lang="fr-FR" sz="1300">
                <a:solidFill>
                  <a:schemeClr val="lt2"/>
                </a:solidFill>
                <a:latin typeface="Montserrat"/>
                <a:ea typeface="Montserrat"/>
                <a:cs typeface="Montserrat"/>
                <a:sym typeface="Montserrat"/>
              </a:rPr>
              <a:t>.</a:t>
            </a:r>
            <a:endParaRPr sz="1300">
              <a:solidFill>
                <a:schemeClr val="lt2"/>
              </a:solidFill>
              <a:latin typeface="Montserrat"/>
              <a:ea typeface="Montserrat"/>
              <a:cs typeface="Montserrat"/>
              <a:sym typeface="Montserrat"/>
            </a:endParaRPr>
          </a:p>
          <a:p>
            <a:pPr indent="0" lvl="0" marL="0" rtl="0" algn="just">
              <a:spcBef>
                <a:spcPts val="1200"/>
              </a:spcBef>
              <a:spcAft>
                <a:spcPts val="0"/>
              </a:spcAft>
              <a:buNone/>
            </a:pPr>
            <a:r>
              <a:t/>
            </a:r>
            <a:endParaRPr sz="1300">
              <a:latin typeface="Montserrat"/>
              <a:ea typeface="Montserrat"/>
              <a:cs typeface="Montserrat"/>
              <a:sym typeface="Montserrat"/>
            </a:endParaRPr>
          </a:p>
        </p:txBody>
      </p:sp>
      <p:pic>
        <p:nvPicPr>
          <p:cNvPr id="338" name="Google Shape;338;p33"/>
          <p:cNvPicPr preferRelativeResize="0"/>
          <p:nvPr/>
        </p:nvPicPr>
        <p:blipFill>
          <a:blip r:embed="rId3">
            <a:alphaModFix/>
          </a:blip>
          <a:stretch>
            <a:fillRect/>
          </a:stretch>
        </p:blipFill>
        <p:spPr>
          <a:xfrm>
            <a:off x="4385800" y="3706950"/>
            <a:ext cx="515100" cy="515100"/>
          </a:xfrm>
          <a:prstGeom prst="rect">
            <a:avLst/>
          </a:prstGeom>
          <a:noFill/>
          <a:ln>
            <a:noFill/>
          </a:ln>
        </p:spPr>
      </p:pic>
      <p:pic>
        <p:nvPicPr>
          <p:cNvPr id="339" name="Google Shape;339;p33"/>
          <p:cNvPicPr preferRelativeResize="0"/>
          <p:nvPr/>
        </p:nvPicPr>
        <p:blipFill>
          <a:blip r:embed="rId4">
            <a:alphaModFix/>
          </a:blip>
          <a:stretch>
            <a:fillRect/>
          </a:stretch>
        </p:blipFill>
        <p:spPr>
          <a:xfrm>
            <a:off x="5361350" y="3706950"/>
            <a:ext cx="515100" cy="515100"/>
          </a:xfrm>
          <a:prstGeom prst="rect">
            <a:avLst/>
          </a:prstGeom>
          <a:noFill/>
          <a:ln>
            <a:noFill/>
          </a:ln>
        </p:spPr>
      </p:pic>
      <p:pic>
        <p:nvPicPr>
          <p:cNvPr id="340" name="Google Shape;340;p33"/>
          <p:cNvPicPr preferRelativeResize="0"/>
          <p:nvPr/>
        </p:nvPicPr>
        <p:blipFill>
          <a:blip r:embed="rId5">
            <a:alphaModFix/>
          </a:blip>
          <a:stretch>
            <a:fillRect/>
          </a:stretch>
        </p:blipFill>
        <p:spPr>
          <a:xfrm>
            <a:off x="6336900" y="3706950"/>
            <a:ext cx="515100" cy="515100"/>
          </a:xfrm>
          <a:prstGeom prst="rect">
            <a:avLst/>
          </a:prstGeom>
          <a:noFill/>
          <a:ln>
            <a:noFill/>
          </a:ln>
        </p:spPr>
      </p:pic>
      <p:pic>
        <p:nvPicPr>
          <p:cNvPr id="341" name="Google Shape;341;p33"/>
          <p:cNvPicPr preferRelativeResize="0"/>
          <p:nvPr/>
        </p:nvPicPr>
        <p:blipFill>
          <a:blip r:embed="rId6">
            <a:alphaModFix/>
          </a:blip>
          <a:stretch>
            <a:fillRect/>
          </a:stretch>
        </p:blipFill>
        <p:spPr>
          <a:xfrm>
            <a:off x="7312450" y="3706950"/>
            <a:ext cx="515100" cy="515100"/>
          </a:xfrm>
          <a:prstGeom prst="rect">
            <a:avLst/>
          </a:prstGeom>
          <a:noFill/>
          <a:ln>
            <a:noFill/>
          </a:ln>
        </p:spPr>
      </p:pic>
      <p:pic>
        <p:nvPicPr>
          <p:cNvPr id="342" name="Google Shape;342;p33"/>
          <p:cNvPicPr preferRelativeResize="0"/>
          <p:nvPr/>
        </p:nvPicPr>
        <p:blipFill rotWithShape="1">
          <a:blip r:embed="rId7">
            <a:alphaModFix/>
          </a:blip>
          <a:srcRect b="0" l="0" r="0" t="0"/>
          <a:stretch/>
        </p:blipFill>
        <p:spPr>
          <a:xfrm rot="1564826">
            <a:off x="806929" y="4260545"/>
            <a:ext cx="690063" cy="726536"/>
          </a:xfrm>
          <a:prstGeom prst="rect">
            <a:avLst/>
          </a:prstGeom>
          <a:noFill/>
          <a:ln>
            <a:noFill/>
          </a:ln>
        </p:spPr>
      </p:pic>
      <p:grpSp>
        <p:nvGrpSpPr>
          <p:cNvPr id="343" name="Google Shape;343;p33"/>
          <p:cNvGrpSpPr/>
          <p:nvPr/>
        </p:nvGrpSpPr>
        <p:grpSpPr>
          <a:xfrm>
            <a:off x="495000" y="1165050"/>
            <a:ext cx="864000" cy="815700"/>
            <a:chOff x="464525" y="1031875"/>
            <a:chExt cx="864000" cy="815700"/>
          </a:xfrm>
        </p:grpSpPr>
        <p:sp>
          <p:nvSpPr>
            <p:cNvPr id="344" name="Google Shape;344;p33"/>
            <p:cNvSpPr/>
            <p:nvPr/>
          </p:nvSpPr>
          <p:spPr>
            <a:xfrm>
              <a:off x="464525" y="1031875"/>
              <a:ext cx="864000" cy="815700"/>
            </a:xfrm>
            <a:prstGeom prst="ellipse">
              <a:avLst/>
            </a:prstGeom>
            <a:solidFill>
              <a:srgbClr val="FFFFFF"/>
            </a:solidFill>
            <a:ln cap="flat" cmpd="sng" w="19050">
              <a:solidFill>
                <a:srgbClr val="612491"/>
              </a:solidFill>
              <a:prstDash val="solid"/>
              <a:round/>
              <a:headEnd len="sm" w="sm" type="none"/>
              <a:tailEnd len="sm" w="sm" type="none"/>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2400"/>
                <a:buFont typeface="Arial"/>
                <a:buNone/>
              </a:pPr>
              <a:r>
                <a:t/>
              </a:r>
              <a:endParaRPr sz="2400">
                <a:latin typeface="Calibri"/>
                <a:ea typeface="Calibri"/>
                <a:cs typeface="Calibri"/>
                <a:sym typeface="Calibri"/>
              </a:endParaRPr>
            </a:p>
          </p:txBody>
        </p:sp>
        <p:pic>
          <p:nvPicPr>
            <p:cNvPr id="345" name="Google Shape;345;p33"/>
            <p:cNvPicPr preferRelativeResize="0"/>
            <p:nvPr/>
          </p:nvPicPr>
          <p:blipFill>
            <a:blip r:embed="rId8">
              <a:alphaModFix/>
            </a:blip>
            <a:stretch>
              <a:fillRect/>
            </a:stretch>
          </p:blipFill>
          <p:spPr>
            <a:xfrm>
              <a:off x="576400" y="1079500"/>
              <a:ext cx="640250" cy="640250"/>
            </a:xfrm>
            <a:prstGeom prst="rect">
              <a:avLst/>
            </a:prstGeom>
            <a:noFill/>
            <a:ln>
              <a:noFill/>
            </a:ln>
          </p:spPr>
        </p:pic>
      </p:grpSp>
      <p:sp>
        <p:nvSpPr>
          <p:cNvPr id="346" name="Google Shape;346;p33"/>
          <p:cNvSpPr txBox="1"/>
          <p:nvPr/>
        </p:nvSpPr>
        <p:spPr>
          <a:xfrm>
            <a:off x="1521650" y="4586950"/>
            <a:ext cx="9680400" cy="16893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fr-FR" sz="1300">
                <a:latin typeface="Montserrat"/>
                <a:ea typeface="Montserrat"/>
                <a:cs typeface="Montserrat"/>
                <a:sym typeface="Montserrat"/>
              </a:rPr>
              <a:t>Les EDS ouvrent de </a:t>
            </a:r>
            <a:r>
              <a:rPr lang="fr-FR" sz="1300">
                <a:latin typeface="Montserrat SemiBold"/>
                <a:ea typeface="Montserrat SemiBold"/>
                <a:cs typeface="Montserrat SemiBold"/>
                <a:sym typeface="Montserrat SemiBold"/>
              </a:rPr>
              <a:t>nouvelles opportunités </a:t>
            </a:r>
            <a:r>
              <a:rPr lang="fr-FR" sz="1300">
                <a:latin typeface="Montserrat"/>
                <a:ea typeface="Montserrat"/>
                <a:cs typeface="Montserrat"/>
                <a:sym typeface="Montserrat"/>
              </a:rPr>
              <a:t>parmi lesquelles : </a:t>
            </a:r>
            <a:endParaRPr sz="1300">
              <a:latin typeface="Montserrat"/>
              <a:ea typeface="Montserrat"/>
              <a:cs typeface="Montserrat"/>
              <a:sym typeface="Montserrat"/>
            </a:endParaRPr>
          </a:p>
          <a:p>
            <a:pPr indent="-317500" lvl="0" marL="457200" rtl="0" algn="just">
              <a:spcBef>
                <a:spcPts val="0"/>
              </a:spcBef>
              <a:spcAft>
                <a:spcPts val="0"/>
              </a:spcAft>
              <a:buSzPts val="1400"/>
              <a:buChar char="-"/>
            </a:pPr>
            <a:r>
              <a:rPr lang="fr-FR" sz="1300">
                <a:latin typeface="Montserrat"/>
                <a:ea typeface="Montserrat"/>
                <a:cs typeface="Montserrat"/>
                <a:sym typeface="Montserrat"/>
              </a:rPr>
              <a:t>La contribution au</a:t>
            </a:r>
            <a:r>
              <a:rPr lang="fr-FR" sz="1300">
                <a:latin typeface="Montserrat SemiBold"/>
                <a:ea typeface="Montserrat SemiBold"/>
                <a:cs typeface="Montserrat SemiBold"/>
                <a:sym typeface="Montserrat SemiBold"/>
              </a:rPr>
              <a:t> pilotage de l’activité </a:t>
            </a:r>
            <a:endParaRPr sz="1300">
              <a:latin typeface="Montserrat"/>
              <a:ea typeface="Montserrat"/>
              <a:cs typeface="Montserrat"/>
              <a:sym typeface="Montserrat"/>
            </a:endParaRPr>
          </a:p>
          <a:p>
            <a:pPr indent="-317500" lvl="0" marL="457200" rtl="0" algn="just">
              <a:spcBef>
                <a:spcPts val="0"/>
              </a:spcBef>
              <a:spcAft>
                <a:spcPts val="0"/>
              </a:spcAft>
              <a:buSzPts val="1400"/>
              <a:buChar char="-"/>
            </a:pPr>
            <a:r>
              <a:rPr lang="fr-FR" sz="1300">
                <a:latin typeface="Montserrat"/>
                <a:ea typeface="Montserrat"/>
                <a:cs typeface="Montserrat"/>
                <a:sym typeface="Montserrat"/>
              </a:rPr>
              <a:t>L’a</a:t>
            </a:r>
            <a:r>
              <a:rPr lang="fr-FR" sz="1300">
                <a:latin typeface="Montserrat"/>
                <a:ea typeface="Montserrat"/>
                <a:cs typeface="Montserrat"/>
                <a:sym typeface="Montserrat"/>
              </a:rPr>
              <a:t>mélioration de la</a:t>
            </a:r>
            <a:r>
              <a:rPr lang="fr-FR" sz="1300">
                <a:latin typeface="Montserrat SemiBold"/>
                <a:ea typeface="Montserrat SemiBold"/>
                <a:cs typeface="Montserrat SemiBold"/>
                <a:sym typeface="Montserrat SemiBold"/>
              </a:rPr>
              <a:t> prise en c</a:t>
            </a:r>
            <a:r>
              <a:rPr lang="fr-FR" sz="1300">
                <a:latin typeface="Montserrat SemiBold"/>
                <a:ea typeface="Montserrat SemiBold"/>
                <a:cs typeface="Montserrat SemiBold"/>
                <a:sym typeface="Montserrat SemiBold"/>
              </a:rPr>
              <a:t>harge des patients</a:t>
            </a:r>
            <a:r>
              <a:rPr lang="fr-FR" sz="1300">
                <a:latin typeface="Montserrat"/>
                <a:ea typeface="Montserrat"/>
                <a:cs typeface="Montserrat"/>
                <a:sym typeface="Montserrat"/>
              </a:rPr>
              <a:t>, notamment de la</a:t>
            </a:r>
            <a:r>
              <a:rPr lang="fr-FR" sz="1300">
                <a:latin typeface="Montserrat SemiBold"/>
                <a:ea typeface="Montserrat SemiBold"/>
                <a:cs typeface="Montserrat SemiBold"/>
                <a:sym typeface="Montserrat SemiBold"/>
              </a:rPr>
              <a:t> qualité </a:t>
            </a:r>
            <a:r>
              <a:rPr lang="fr-FR" sz="1300">
                <a:latin typeface="Montserrat SemiBold"/>
                <a:ea typeface="Montserrat SemiBold"/>
                <a:cs typeface="Montserrat SemiBold"/>
                <a:sym typeface="Montserrat SemiBold"/>
              </a:rPr>
              <a:t>et de la sécurité des soins en routine</a:t>
            </a:r>
            <a:r>
              <a:rPr lang="fr-FR" sz="1300">
                <a:latin typeface="Montserrat"/>
                <a:ea typeface="Montserrat"/>
                <a:cs typeface="Montserrat"/>
                <a:sym typeface="Montserrat"/>
              </a:rPr>
              <a:t> (par exemple via l’automatisation de certains indicateurs)</a:t>
            </a:r>
            <a:endParaRPr sz="1300">
              <a:latin typeface="Montserrat"/>
              <a:ea typeface="Montserrat"/>
              <a:cs typeface="Montserrat"/>
              <a:sym typeface="Montserrat"/>
            </a:endParaRPr>
          </a:p>
          <a:p>
            <a:pPr indent="-317500" lvl="0" marL="457200" rtl="0" algn="just">
              <a:spcBef>
                <a:spcPts val="0"/>
              </a:spcBef>
              <a:spcAft>
                <a:spcPts val="0"/>
              </a:spcAft>
              <a:buSzPts val="1400"/>
              <a:buChar char="-"/>
            </a:pPr>
            <a:r>
              <a:rPr lang="fr-FR" sz="1300">
                <a:latin typeface="Montserrat"/>
                <a:ea typeface="Montserrat"/>
                <a:cs typeface="Montserrat"/>
                <a:sym typeface="Montserrat"/>
              </a:rPr>
              <a:t>La constitution de</a:t>
            </a:r>
            <a:r>
              <a:rPr lang="fr-FR" sz="1300">
                <a:latin typeface="Montserrat SemiBold"/>
                <a:ea typeface="Montserrat SemiBold"/>
                <a:cs typeface="Montserrat SemiBold"/>
                <a:sym typeface="Montserrat SemiBold"/>
              </a:rPr>
              <a:t> nouvelles bases de données uniques pour la recherche et l’innovation</a:t>
            </a:r>
            <a:r>
              <a:rPr lang="fr-FR" sz="1300">
                <a:latin typeface="Montserrat"/>
                <a:ea typeface="Montserrat"/>
                <a:cs typeface="Montserrat"/>
                <a:sym typeface="Montserrat"/>
              </a:rPr>
              <a:t> avec la possibilité d’</a:t>
            </a:r>
            <a:r>
              <a:rPr lang="fr-FR" sz="1300">
                <a:latin typeface="Montserrat SemiBold"/>
                <a:ea typeface="Montserrat SemiBold"/>
                <a:cs typeface="Montserrat SemiBold"/>
                <a:sym typeface="Montserrat SemiBold"/>
              </a:rPr>
              <a:t>appariement à d’autres bases</a:t>
            </a:r>
            <a:r>
              <a:rPr lang="fr-FR" sz="1300">
                <a:latin typeface="Montserrat"/>
                <a:ea typeface="Montserrat"/>
                <a:cs typeface="Montserrat"/>
                <a:sym typeface="Montserrat"/>
              </a:rPr>
              <a:t>, notamment la base principale du SNDS (données médico-administratives)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sp>
        <p:nvSpPr>
          <p:cNvPr id="352" name="Google Shape;352;p34"/>
          <p:cNvSpPr/>
          <p:nvPr/>
        </p:nvSpPr>
        <p:spPr>
          <a:xfrm>
            <a:off x="2060025" y="2443412"/>
            <a:ext cx="2785200" cy="2695500"/>
          </a:xfrm>
          <a:prstGeom prst="ellipse">
            <a:avLst/>
          </a:prstGeom>
          <a:solidFill>
            <a:srgbClr val="F7F4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34"/>
          <p:cNvSpPr txBox="1"/>
          <p:nvPr>
            <p:ph type="title"/>
          </p:nvPr>
        </p:nvSpPr>
        <p:spPr>
          <a:xfrm>
            <a:off x="838200" y="365125"/>
            <a:ext cx="10646100" cy="10629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fr-FR" sz="2500"/>
              <a:t>L</a:t>
            </a:r>
            <a:r>
              <a:rPr lang="fr-FR" sz="2500"/>
              <a:t>a conception et la création d’un </a:t>
            </a:r>
            <a:r>
              <a:rPr lang="fr-FR" sz="2500"/>
              <a:t>EDS </a:t>
            </a:r>
            <a:r>
              <a:rPr lang="fr-FR" sz="2500"/>
              <a:t>requièrent</a:t>
            </a:r>
            <a:r>
              <a:rPr lang="fr-FR" sz="2500"/>
              <a:t> la mobilisation d’un </a:t>
            </a:r>
            <a:r>
              <a:rPr lang="fr-FR" sz="2500"/>
              <a:t>panel d’expertises</a:t>
            </a:r>
            <a:endParaRPr sz="2500"/>
          </a:p>
        </p:txBody>
      </p:sp>
      <p:sp>
        <p:nvSpPr>
          <p:cNvPr id="354" name="Google Shape;354;p34"/>
          <p:cNvSpPr txBox="1"/>
          <p:nvPr>
            <p:ph idx="12" type="sldNum"/>
          </p:nvPr>
        </p:nvSpPr>
        <p:spPr>
          <a:xfrm>
            <a:off x="10838688" y="6356351"/>
            <a:ext cx="515100" cy="365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Clr>
                <a:srgbClr val="000000"/>
              </a:buClr>
              <a:buSzPts val="1200"/>
              <a:buFont typeface="Arial"/>
              <a:buNone/>
            </a:pPr>
            <a:fld id="{00000000-1234-1234-1234-123412341234}" type="slidenum">
              <a:rPr lang="fr-FR"/>
              <a:t>‹#›</a:t>
            </a:fld>
            <a:endParaRPr/>
          </a:p>
        </p:txBody>
      </p:sp>
      <p:sp>
        <p:nvSpPr>
          <p:cNvPr id="355" name="Google Shape;355;p34"/>
          <p:cNvSpPr/>
          <p:nvPr/>
        </p:nvSpPr>
        <p:spPr>
          <a:xfrm>
            <a:off x="1505850" y="3255001"/>
            <a:ext cx="1632600" cy="706800"/>
          </a:xfrm>
          <a:prstGeom prst="rect">
            <a:avLst/>
          </a:prstGeom>
          <a:noFill/>
          <a:ln cap="flat" cmpd="sng" w="9525">
            <a:solidFill>
              <a:schemeClr val="lt2"/>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fr-FR" sz="900">
                <a:solidFill>
                  <a:schemeClr val="lt2"/>
                </a:solidFill>
                <a:latin typeface="Montserrat"/>
                <a:ea typeface="Montserrat"/>
                <a:cs typeface="Montserrat"/>
                <a:sym typeface="Montserrat"/>
              </a:rPr>
              <a:t>Techniques </a:t>
            </a:r>
            <a:endParaRPr b="1" sz="900">
              <a:solidFill>
                <a:schemeClr val="lt2"/>
              </a:solidFill>
              <a:latin typeface="Montserrat"/>
              <a:ea typeface="Montserrat"/>
              <a:cs typeface="Montserrat"/>
              <a:sym typeface="Montserrat"/>
            </a:endParaRPr>
          </a:p>
          <a:p>
            <a:pPr indent="0" lvl="0" marL="0" rtl="0" algn="l">
              <a:spcBef>
                <a:spcPts val="0"/>
              </a:spcBef>
              <a:spcAft>
                <a:spcPts val="0"/>
              </a:spcAft>
              <a:buNone/>
            </a:pPr>
            <a:r>
              <a:rPr lang="fr-FR" sz="900">
                <a:latin typeface="Montserrat"/>
                <a:ea typeface="Montserrat"/>
                <a:cs typeface="Montserrat"/>
                <a:sym typeface="Montserrat"/>
              </a:rPr>
              <a:t>DSI, DIM, Département d’informatique, DPD, UB, RSSI, Direction des données…</a:t>
            </a:r>
            <a:endParaRPr sz="900">
              <a:latin typeface="Montserrat"/>
              <a:ea typeface="Montserrat"/>
              <a:cs typeface="Montserrat"/>
              <a:sym typeface="Montserrat"/>
            </a:endParaRPr>
          </a:p>
        </p:txBody>
      </p:sp>
      <p:sp>
        <p:nvSpPr>
          <p:cNvPr id="356" name="Google Shape;356;p34"/>
          <p:cNvSpPr/>
          <p:nvPr/>
        </p:nvSpPr>
        <p:spPr>
          <a:xfrm>
            <a:off x="1505850" y="4110527"/>
            <a:ext cx="1632600" cy="706800"/>
          </a:xfrm>
          <a:prstGeom prst="rect">
            <a:avLst/>
          </a:prstGeom>
          <a:noFill/>
          <a:ln cap="flat" cmpd="sng" w="9525">
            <a:solidFill>
              <a:schemeClr val="lt2"/>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fr-FR" sz="900">
                <a:solidFill>
                  <a:schemeClr val="lt2"/>
                </a:solidFill>
                <a:latin typeface="Montserrat"/>
                <a:ea typeface="Montserrat"/>
                <a:cs typeface="Montserrat"/>
                <a:sym typeface="Montserrat"/>
              </a:rPr>
              <a:t>Administratives</a:t>
            </a:r>
            <a:endParaRPr b="1" sz="900">
              <a:solidFill>
                <a:schemeClr val="lt2"/>
              </a:solidFill>
              <a:latin typeface="Montserrat"/>
              <a:ea typeface="Montserrat"/>
              <a:cs typeface="Montserrat"/>
              <a:sym typeface="Montserrat"/>
            </a:endParaRPr>
          </a:p>
          <a:p>
            <a:pPr indent="0" lvl="0" marL="0" rtl="0" algn="l">
              <a:spcBef>
                <a:spcPts val="0"/>
              </a:spcBef>
              <a:spcAft>
                <a:spcPts val="0"/>
              </a:spcAft>
              <a:buNone/>
            </a:pPr>
            <a:r>
              <a:rPr lang="fr-FR" sz="900">
                <a:latin typeface="Montserrat"/>
                <a:ea typeface="Montserrat"/>
                <a:cs typeface="Montserrat"/>
                <a:sym typeface="Montserrat"/>
              </a:rPr>
              <a:t>DG, services médicaux, DRCI, DFCG… </a:t>
            </a:r>
            <a:endParaRPr sz="900">
              <a:latin typeface="Montserrat"/>
              <a:ea typeface="Montserrat"/>
              <a:cs typeface="Montserrat"/>
              <a:sym typeface="Montserrat"/>
            </a:endParaRPr>
          </a:p>
        </p:txBody>
      </p:sp>
      <p:sp>
        <p:nvSpPr>
          <p:cNvPr id="357" name="Google Shape;357;p34"/>
          <p:cNvSpPr/>
          <p:nvPr/>
        </p:nvSpPr>
        <p:spPr>
          <a:xfrm>
            <a:off x="1505850" y="4966052"/>
            <a:ext cx="1632600" cy="706800"/>
          </a:xfrm>
          <a:prstGeom prst="rect">
            <a:avLst/>
          </a:prstGeom>
          <a:noFill/>
          <a:ln cap="flat" cmpd="sng" w="9525">
            <a:solidFill>
              <a:schemeClr val="lt2"/>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fr-FR" sz="900">
                <a:solidFill>
                  <a:schemeClr val="lt2"/>
                </a:solidFill>
                <a:latin typeface="Montserrat"/>
                <a:ea typeface="Montserrat"/>
                <a:cs typeface="Montserrat"/>
                <a:sym typeface="Montserrat"/>
              </a:rPr>
              <a:t>Juridiques</a:t>
            </a:r>
            <a:endParaRPr b="1" sz="900">
              <a:solidFill>
                <a:schemeClr val="lt2"/>
              </a:solidFill>
              <a:latin typeface="Montserrat"/>
              <a:ea typeface="Montserrat"/>
              <a:cs typeface="Montserrat"/>
              <a:sym typeface="Montserrat"/>
            </a:endParaRPr>
          </a:p>
          <a:p>
            <a:pPr indent="0" lvl="0" marL="0" rtl="0" algn="l">
              <a:spcBef>
                <a:spcPts val="0"/>
              </a:spcBef>
              <a:spcAft>
                <a:spcPts val="0"/>
              </a:spcAft>
              <a:buNone/>
            </a:pPr>
            <a:r>
              <a:rPr lang="fr-FR" sz="900">
                <a:latin typeface="Montserrat"/>
                <a:ea typeface="Montserrat"/>
                <a:cs typeface="Montserrat"/>
                <a:sym typeface="Montserrat"/>
              </a:rPr>
              <a:t>DAJ, DPO…</a:t>
            </a:r>
            <a:endParaRPr sz="900">
              <a:latin typeface="Montserrat"/>
              <a:ea typeface="Montserrat"/>
              <a:cs typeface="Montserrat"/>
              <a:sym typeface="Montserrat"/>
            </a:endParaRPr>
          </a:p>
        </p:txBody>
      </p:sp>
      <p:sp>
        <p:nvSpPr>
          <p:cNvPr id="358" name="Google Shape;358;p34"/>
          <p:cNvSpPr/>
          <p:nvPr/>
        </p:nvSpPr>
        <p:spPr>
          <a:xfrm>
            <a:off x="4108750" y="4966052"/>
            <a:ext cx="1632600" cy="706800"/>
          </a:xfrm>
          <a:prstGeom prst="rect">
            <a:avLst/>
          </a:prstGeom>
          <a:noFill/>
          <a:ln cap="flat" cmpd="sng" w="9525">
            <a:solidFill>
              <a:srgbClr val="612491"/>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fr-FR" sz="900">
                <a:solidFill>
                  <a:srgbClr val="612491"/>
                </a:solidFill>
                <a:latin typeface="Montserrat"/>
                <a:ea typeface="Montserrat"/>
                <a:cs typeface="Montserrat"/>
                <a:sym typeface="Montserrat"/>
              </a:rPr>
              <a:t>Méthodologiques</a:t>
            </a:r>
            <a:endParaRPr b="1" sz="900">
              <a:solidFill>
                <a:srgbClr val="612491"/>
              </a:solidFill>
              <a:latin typeface="Montserrat"/>
              <a:ea typeface="Montserrat"/>
              <a:cs typeface="Montserrat"/>
              <a:sym typeface="Montserrat"/>
            </a:endParaRPr>
          </a:p>
          <a:p>
            <a:pPr indent="0" lvl="0" marL="0" rtl="0" algn="l">
              <a:spcBef>
                <a:spcPts val="0"/>
              </a:spcBef>
              <a:spcAft>
                <a:spcPts val="0"/>
              </a:spcAft>
              <a:buNone/>
            </a:pPr>
            <a:r>
              <a:rPr lang="fr-FR" sz="900">
                <a:latin typeface="Montserrat"/>
                <a:ea typeface="Montserrat"/>
                <a:cs typeface="Montserrat"/>
                <a:sym typeface="Montserrat"/>
              </a:rPr>
              <a:t>UB, DRCI, Pôle Santé Publique…</a:t>
            </a:r>
            <a:endParaRPr sz="900">
              <a:latin typeface="Montserrat"/>
              <a:ea typeface="Montserrat"/>
              <a:cs typeface="Montserrat"/>
              <a:sym typeface="Montserrat"/>
            </a:endParaRPr>
          </a:p>
        </p:txBody>
      </p:sp>
      <p:sp>
        <p:nvSpPr>
          <p:cNvPr id="359" name="Google Shape;359;p34"/>
          <p:cNvSpPr/>
          <p:nvPr/>
        </p:nvSpPr>
        <p:spPr>
          <a:xfrm>
            <a:off x="4108750" y="4110527"/>
            <a:ext cx="1632600" cy="706800"/>
          </a:xfrm>
          <a:prstGeom prst="rect">
            <a:avLst/>
          </a:prstGeom>
          <a:noFill/>
          <a:ln cap="flat" cmpd="sng" w="9525">
            <a:solidFill>
              <a:schemeClr val="lt2"/>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fr-FR" sz="900">
                <a:solidFill>
                  <a:schemeClr val="lt2"/>
                </a:solidFill>
                <a:latin typeface="Montserrat"/>
                <a:ea typeface="Montserrat"/>
                <a:cs typeface="Montserrat"/>
                <a:sym typeface="Montserrat"/>
              </a:rPr>
              <a:t>Éthiques</a:t>
            </a:r>
            <a:endParaRPr b="1" sz="900">
              <a:solidFill>
                <a:schemeClr val="lt2"/>
              </a:solidFill>
              <a:latin typeface="Montserrat"/>
              <a:ea typeface="Montserrat"/>
              <a:cs typeface="Montserrat"/>
              <a:sym typeface="Montserrat"/>
            </a:endParaRPr>
          </a:p>
          <a:p>
            <a:pPr indent="0" lvl="0" marL="0" rtl="0" algn="l">
              <a:spcBef>
                <a:spcPts val="0"/>
              </a:spcBef>
              <a:spcAft>
                <a:spcPts val="0"/>
              </a:spcAft>
              <a:buNone/>
            </a:pPr>
            <a:r>
              <a:rPr lang="fr-FR" sz="900">
                <a:latin typeface="Montserrat"/>
                <a:ea typeface="Montserrat"/>
                <a:cs typeface="Montserrat"/>
                <a:sym typeface="Montserrat"/>
              </a:rPr>
              <a:t>Conseil éthique, usagers, DPO…</a:t>
            </a:r>
            <a:endParaRPr sz="900">
              <a:latin typeface="Montserrat"/>
              <a:ea typeface="Montserrat"/>
              <a:cs typeface="Montserrat"/>
              <a:sym typeface="Montserrat"/>
            </a:endParaRPr>
          </a:p>
        </p:txBody>
      </p:sp>
      <p:sp>
        <p:nvSpPr>
          <p:cNvPr id="360" name="Google Shape;360;p34"/>
          <p:cNvSpPr/>
          <p:nvPr/>
        </p:nvSpPr>
        <p:spPr>
          <a:xfrm>
            <a:off x="4108750" y="3255002"/>
            <a:ext cx="1632600" cy="706800"/>
          </a:xfrm>
          <a:prstGeom prst="rect">
            <a:avLst/>
          </a:prstGeom>
          <a:noFill/>
          <a:ln cap="flat" cmpd="sng" w="9525">
            <a:solidFill>
              <a:schemeClr val="lt2"/>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fr-FR" sz="900">
                <a:solidFill>
                  <a:schemeClr val="lt2"/>
                </a:solidFill>
                <a:latin typeface="Montserrat"/>
                <a:ea typeface="Montserrat"/>
                <a:cs typeface="Montserrat"/>
                <a:sym typeface="Montserrat"/>
              </a:rPr>
              <a:t>Médicales</a:t>
            </a:r>
            <a:endParaRPr b="1" sz="900">
              <a:solidFill>
                <a:schemeClr val="lt2"/>
              </a:solidFill>
              <a:latin typeface="Montserrat"/>
              <a:ea typeface="Montserrat"/>
              <a:cs typeface="Montserrat"/>
              <a:sym typeface="Montserrat"/>
            </a:endParaRPr>
          </a:p>
          <a:p>
            <a:pPr indent="0" lvl="0" marL="0" rtl="0" algn="l">
              <a:spcBef>
                <a:spcPts val="0"/>
              </a:spcBef>
              <a:spcAft>
                <a:spcPts val="0"/>
              </a:spcAft>
              <a:buNone/>
            </a:pPr>
            <a:r>
              <a:rPr lang="fr-FR" sz="900">
                <a:latin typeface="Montserrat"/>
                <a:ea typeface="Montserrat"/>
                <a:cs typeface="Montserrat"/>
                <a:sym typeface="Montserrat"/>
              </a:rPr>
              <a:t>Services médicaux, DRCI, DIM, Pôle Santé Publique…</a:t>
            </a:r>
            <a:endParaRPr sz="900">
              <a:latin typeface="Montserrat"/>
              <a:ea typeface="Montserrat"/>
              <a:cs typeface="Montserrat"/>
              <a:sym typeface="Montserrat"/>
            </a:endParaRPr>
          </a:p>
        </p:txBody>
      </p:sp>
      <p:sp>
        <p:nvSpPr>
          <p:cNvPr id="361" name="Google Shape;361;p34"/>
          <p:cNvSpPr txBox="1"/>
          <p:nvPr/>
        </p:nvSpPr>
        <p:spPr>
          <a:xfrm>
            <a:off x="877500" y="1882963"/>
            <a:ext cx="4979100" cy="13275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0"/>
              </a:spcBef>
              <a:spcAft>
                <a:spcPts val="0"/>
              </a:spcAft>
              <a:buNone/>
            </a:pPr>
            <a:r>
              <a:rPr lang="fr-FR" sz="1100">
                <a:solidFill>
                  <a:srgbClr val="000000"/>
                </a:solidFill>
                <a:latin typeface="Montserrat"/>
                <a:ea typeface="Montserrat"/>
                <a:cs typeface="Montserrat"/>
                <a:sym typeface="Montserrat"/>
              </a:rPr>
              <a:t>Pour réussir à mettre en place et </a:t>
            </a:r>
            <a:r>
              <a:rPr lang="fr-FR" sz="1100">
                <a:solidFill>
                  <a:srgbClr val="000000"/>
                </a:solidFill>
                <a:latin typeface="Montserrat"/>
                <a:ea typeface="Montserrat"/>
                <a:cs typeface="Montserrat"/>
                <a:sym typeface="Montserrat"/>
              </a:rPr>
              <a:t>valoriser un EDS, </a:t>
            </a:r>
            <a:r>
              <a:rPr lang="fr-FR" sz="1100">
                <a:latin typeface="Montserrat"/>
                <a:ea typeface="Montserrat"/>
                <a:cs typeface="Montserrat"/>
                <a:sym typeface="Montserrat"/>
              </a:rPr>
              <a:t>mon </a:t>
            </a:r>
            <a:r>
              <a:rPr lang="fr-FR" sz="1100">
                <a:solidFill>
                  <a:srgbClr val="000000"/>
                </a:solidFill>
                <a:latin typeface="Montserrat"/>
                <a:ea typeface="Montserrat"/>
                <a:cs typeface="Montserrat"/>
                <a:sym typeface="Montserrat"/>
              </a:rPr>
              <a:t>établissement doit</a:t>
            </a:r>
            <a:r>
              <a:rPr lang="fr-FR" sz="1100">
                <a:solidFill>
                  <a:srgbClr val="000000"/>
                </a:solidFill>
                <a:latin typeface="Montserrat Medium"/>
                <a:ea typeface="Montserrat Medium"/>
                <a:cs typeface="Montserrat Medium"/>
                <a:sym typeface="Montserrat Medium"/>
              </a:rPr>
              <a:t> </a:t>
            </a:r>
            <a:r>
              <a:rPr lang="fr-FR" sz="1100">
                <a:solidFill>
                  <a:srgbClr val="000000"/>
                </a:solidFill>
                <a:latin typeface="Montserrat SemiBold"/>
                <a:ea typeface="Montserrat SemiBold"/>
                <a:cs typeface="Montserrat SemiBold"/>
                <a:sym typeface="Montserrat SemiBold"/>
              </a:rPr>
              <a:t>fédérer des personnes av</a:t>
            </a:r>
            <a:r>
              <a:rPr lang="fr-FR" sz="1100">
                <a:solidFill>
                  <a:srgbClr val="000000"/>
                </a:solidFill>
                <a:latin typeface="Montserrat SemiBold"/>
                <a:ea typeface="Montserrat SemiBold"/>
                <a:cs typeface="Montserrat SemiBold"/>
                <a:sym typeface="Montserrat SemiBold"/>
              </a:rPr>
              <a:t>ec des compétences différentes</a:t>
            </a:r>
            <a:r>
              <a:rPr lang="fr-FR" sz="1100">
                <a:solidFill>
                  <a:srgbClr val="000000"/>
                </a:solidFill>
                <a:latin typeface="Montserrat Medium"/>
                <a:ea typeface="Montserrat Medium"/>
                <a:cs typeface="Montserrat Medium"/>
                <a:sym typeface="Montserrat Medium"/>
              </a:rPr>
              <a:t> </a:t>
            </a:r>
            <a:r>
              <a:rPr lang="fr-FR" sz="1100">
                <a:solidFill>
                  <a:srgbClr val="000000"/>
                </a:solidFill>
                <a:latin typeface="Montserrat"/>
                <a:ea typeface="Montserrat"/>
                <a:cs typeface="Montserrat"/>
                <a:sym typeface="Montserrat"/>
              </a:rPr>
              <a:t>au sein d’une</a:t>
            </a:r>
            <a:r>
              <a:rPr lang="fr-FR" sz="1100">
                <a:solidFill>
                  <a:srgbClr val="000000"/>
                </a:solidFill>
                <a:latin typeface="Montserrat Medium"/>
                <a:ea typeface="Montserrat Medium"/>
                <a:cs typeface="Montserrat Medium"/>
                <a:sym typeface="Montserrat Medium"/>
              </a:rPr>
              <a:t> </a:t>
            </a:r>
            <a:r>
              <a:rPr lang="fr-FR" sz="1100">
                <a:solidFill>
                  <a:srgbClr val="000000"/>
                </a:solidFill>
                <a:latin typeface="Montserrat SemiBold"/>
                <a:ea typeface="Montserrat SemiBold"/>
                <a:cs typeface="Montserrat SemiBold"/>
                <a:sym typeface="Montserrat SemiBold"/>
              </a:rPr>
              <a:t>organisation transversale multidisciplinaire</a:t>
            </a:r>
            <a:r>
              <a:rPr lang="fr-FR" sz="1100">
                <a:latin typeface="Montserrat Medium"/>
                <a:ea typeface="Montserrat Medium"/>
                <a:cs typeface="Montserrat Medium"/>
                <a:sym typeface="Montserrat Medium"/>
              </a:rPr>
              <a:t>. </a:t>
            </a:r>
            <a:endParaRPr sz="1100">
              <a:latin typeface="Montserrat Medium"/>
              <a:ea typeface="Montserrat Medium"/>
              <a:cs typeface="Montserrat Medium"/>
              <a:sym typeface="Montserrat Medium"/>
            </a:endParaRPr>
          </a:p>
          <a:p>
            <a:pPr indent="0" lvl="0" marL="0" rtl="0" algn="just">
              <a:lnSpc>
                <a:spcPct val="115000"/>
              </a:lnSpc>
              <a:spcBef>
                <a:spcPts val="0"/>
              </a:spcBef>
              <a:spcAft>
                <a:spcPts val="0"/>
              </a:spcAft>
              <a:buNone/>
            </a:pPr>
            <a:r>
              <a:t/>
            </a:r>
            <a:endParaRPr sz="1100">
              <a:latin typeface="Montserrat Medium"/>
              <a:ea typeface="Montserrat Medium"/>
              <a:cs typeface="Montserrat Medium"/>
              <a:sym typeface="Montserrat Medium"/>
            </a:endParaRPr>
          </a:p>
          <a:p>
            <a:pPr indent="0" lvl="0" marL="0" rtl="0" algn="just">
              <a:lnSpc>
                <a:spcPct val="115000"/>
              </a:lnSpc>
              <a:spcBef>
                <a:spcPts val="0"/>
              </a:spcBef>
              <a:spcAft>
                <a:spcPts val="0"/>
              </a:spcAft>
              <a:buNone/>
            </a:pPr>
            <a:r>
              <a:rPr lang="fr-FR" sz="1100">
                <a:latin typeface="Montserrat"/>
                <a:ea typeface="Montserrat"/>
                <a:cs typeface="Montserrat"/>
                <a:sym typeface="Montserrat"/>
              </a:rPr>
              <a:t>Les</a:t>
            </a:r>
            <a:r>
              <a:rPr lang="fr-FR" sz="1100">
                <a:latin typeface="Montserrat Medium"/>
                <a:ea typeface="Montserrat Medium"/>
                <a:cs typeface="Montserrat Medium"/>
                <a:sym typeface="Montserrat Medium"/>
              </a:rPr>
              <a:t> </a:t>
            </a:r>
            <a:r>
              <a:rPr lang="fr-FR" sz="1100">
                <a:latin typeface="Montserrat SemiBold"/>
                <a:ea typeface="Montserrat SemiBold"/>
                <a:cs typeface="Montserrat SemiBold"/>
                <a:sym typeface="Montserrat SemiBold"/>
              </a:rPr>
              <a:t>compétences requises </a:t>
            </a:r>
            <a:r>
              <a:rPr lang="fr-FR" sz="1100">
                <a:latin typeface="Montserrat"/>
                <a:ea typeface="Montserrat"/>
                <a:cs typeface="Montserrat"/>
                <a:sym typeface="Montserrat"/>
              </a:rPr>
              <a:t>au sein de “l’équipe EDS” sont diverses :</a:t>
            </a:r>
            <a:r>
              <a:rPr lang="fr-FR" sz="1100">
                <a:latin typeface="Montserrat Medium"/>
                <a:ea typeface="Montserrat Medium"/>
                <a:cs typeface="Montserrat Medium"/>
                <a:sym typeface="Montserrat Medium"/>
              </a:rPr>
              <a:t> </a:t>
            </a:r>
            <a:endParaRPr sz="1100">
              <a:solidFill>
                <a:srgbClr val="000000"/>
              </a:solidFill>
              <a:latin typeface="Montserrat Medium"/>
              <a:ea typeface="Montserrat Medium"/>
              <a:cs typeface="Montserrat Medium"/>
              <a:sym typeface="Montserrat Medium"/>
            </a:endParaRPr>
          </a:p>
        </p:txBody>
      </p:sp>
      <p:pic>
        <p:nvPicPr>
          <p:cNvPr id="362" name="Google Shape;362;p34"/>
          <p:cNvPicPr preferRelativeResize="0"/>
          <p:nvPr/>
        </p:nvPicPr>
        <p:blipFill>
          <a:blip r:embed="rId3">
            <a:alphaModFix/>
          </a:blip>
          <a:stretch>
            <a:fillRect/>
          </a:stretch>
        </p:blipFill>
        <p:spPr>
          <a:xfrm>
            <a:off x="981675" y="3425850"/>
            <a:ext cx="365100" cy="365100"/>
          </a:xfrm>
          <a:prstGeom prst="rect">
            <a:avLst/>
          </a:prstGeom>
          <a:noFill/>
          <a:ln>
            <a:noFill/>
          </a:ln>
        </p:spPr>
      </p:pic>
      <p:pic>
        <p:nvPicPr>
          <p:cNvPr id="363" name="Google Shape;363;p34"/>
          <p:cNvPicPr preferRelativeResize="0"/>
          <p:nvPr/>
        </p:nvPicPr>
        <p:blipFill>
          <a:blip r:embed="rId4">
            <a:alphaModFix/>
          </a:blip>
          <a:stretch>
            <a:fillRect/>
          </a:stretch>
        </p:blipFill>
        <p:spPr>
          <a:xfrm>
            <a:off x="981675" y="4274113"/>
            <a:ext cx="365100" cy="365100"/>
          </a:xfrm>
          <a:prstGeom prst="rect">
            <a:avLst/>
          </a:prstGeom>
          <a:noFill/>
          <a:ln>
            <a:noFill/>
          </a:ln>
        </p:spPr>
      </p:pic>
      <p:pic>
        <p:nvPicPr>
          <p:cNvPr id="364" name="Google Shape;364;p34"/>
          <p:cNvPicPr preferRelativeResize="0"/>
          <p:nvPr/>
        </p:nvPicPr>
        <p:blipFill>
          <a:blip r:embed="rId5">
            <a:alphaModFix/>
          </a:blip>
          <a:stretch>
            <a:fillRect/>
          </a:stretch>
        </p:blipFill>
        <p:spPr>
          <a:xfrm>
            <a:off x="3597525" y="3425850"/>
            <a:ext cx="365100" cy="365100"/>
          </a:xfrm>
          <a:prstGeom prst="rect">
            <a:avLst/>
          </a:prstGeom>
          <a:noFill/>
          <a:ln>
            <a:noFill/>
          </a:ln>
        </p:spPr>
      </p:pic>
      <p:pic>
        <p:nvPicPr>
          <p:cNvPr id="365" name="Google Shape;365;p34"/>
          <p:cNvPicPr preferRelativeResize="0"/>
          <p:nvPr/>
        </p:nvPicPr>
        <p:blipFill>
          <a:blip r:embed="rId6">
            <a:alphaModFix/>
          </a:blip>
          <a:stretch>
            <a:fillRect/>
          </a:stretch>
        </p:blipFill>
        <p:spPr>
          <a:xfrm>
            <a:off x="3597525" y="4259325"/>
            <a:ext cx="365100" cy="365100"/>
          </a:xfrm>
          <a:prstGeom prst="rect">
            <a:avLst/>
          </a:prstGeom>
          <a:noFill/>
          <a:ln>
            <a:noFill/>
          </a:ln>
        </p:spPr>
      </p:pic>
      <p:pic>
        <p:nvPicPr>
          <p:cNvPr id="366" name="Google Shape;366;p34"/>
          <p:cNvPicPr preferRelativeResize="0"/>
          <p:nvPr/>
        </p:nvPicPr>
        <p:blipFill>
          <a:blip r:embed="rId7">
            <a:alphaModFix/>
          </a:blip>
          <a:stretch>
            <a:fillRect/>
          </a:stretch>
        </p:blipFill>
        <p:spPr>
          <a:xfrm>
            <a:off x="3597525" y="5092788"/>
            <a:ext cx="365100" cy="365100"/>
          </a:xfrm>
          <a:prstGeom prst="rect">
            <a:avLst/>
          </a:prstGeom>
          <a:noFill/>
          <a:ln>
            <a:noFill/>
          </a:ln>
        </p:spPr>
      </p:pic>
      <p:pic>
        <p:nvPicPr>
          <p:cNvPr id="367" name="Google Shape;367;p34"/>
          <p:cNvPicPr preferRelativeResize="0"/>
          <p:nvPr/>
        </p:nvPicPr>
        <p:blipFill>
          <a:blip r:embed="rId8">
            <a:alphaModFix/>
          </a:blip>
          <a:stretch>
            <a:fillRect/>
          </a:stretch>
        </p:blipFill>
        <p:spPr>
          <a:xfrm>
            <a:off x="981675" y="5092788"/>
            <a:ext cx="365100" cy="365100"/>
          </a:xfrm>
          <a:prstGeom prst="rect">
            <a:avLst/>
          </a:prstGeom>
          <a:noFill/>
          <a:ln>
            <a:noFill/>
          </a:ln>
        </p:spPr>
      </p:pic>
      <p:sp>
        <p:nvSpPr>
          <p:cNvPr id="368" name="Google Shape;368;p34"/>
          <p:cNvSpPr/>
          <p:nvPr/>
        </p:nvSpPr>
        <p:spPr>
          <a:xfrm>
            <a:off x="6633100" y="4666938"/>
            <a:ext cx="4797000" cy="612900"/>
          </a:xfrm>
          <a:prstGeom prst="roundRect">
            <a:avLst>
              <a:gd fmla="val 8576" name="adj"/>
            </a:avLst>
          </a:prstGeom>
          <a:solidFill>
            <a:srgbClr val="FFFFFF"/>
          </a:solidFill>
          <a:ln cap="flat" cmpd="sng" w="19050">
            <a:solidFill>
              <a:srgbClr val="612491"/>
            </a:solidFill>
            <a:prstDash val="solid"/>
            <a:round/>
            <a:headEnd len="sm" w="sm" type="none"/>
            <a:tailEnd len="sm" w="sm" type="none"/>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612491"/>
              </a:solidFill>
              <a:latin typeface="Montserrat"/>
              <a:ea typeface="Montserrat"/>
              <a:cs typeface="Montserrat"/>
              <a:sym typeface="Montserrat"/>
            </a:endParaRPr>
          </a:p>
        </p:txBody>
      </p:sp>
      <p:sp>
        <p:nvSpPr>
          <p:cNvPr id="369" name="Google Shape;369;p34"/>
          <p:cNvSpPr txBox="1"/>
          <p:nvPr/>
        </p:nvSpPr>
        <p:spPr>
          <a:xfrm>
            <a:off x="7059900" y="4723988"/>
            <a:ext cx="4252200" cy="51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FR" sz="1100" u="sng">
                <a:solidFill>
                  <a:schemeClr val="hlink"/>
                </a:solidFill>
                <a:latin typeface="Montserrat Medium"/>
                <a:ea typeface="Montserrat Medium"/>
                <a:cs typeface="Montserrat Medium"/>
                <a:sym typeface="Montserrat Medium"/>
                <a:hlinkClick r:id="rId9"/>
              </a:rPr>
              <a:t>Les humains derrière les entrepôts de données de santé - Formation de la Direction citoyenne du HDH</a:t>
            </a:r>
            <a:r>
              <a:rPr lang="fr-FR" sz="1100">
                <a:latin typeface="Montserrat Medium"/>
                <a:ea typeface="Montserrat Medium"/>
                <a:cs typeface="Montserrat Medium"/>
                <a:sym typeface="Montserrat Medium"/>
              </a:rPr>
              <a:t>*</a:t>
            </a:r>
            <a:endParaRPr sz="1100">
              <a:latin typeface="Montserrat Medium"/>
              <a:ea typeface="Montserrat Medium"/>
              <a:cs typeface="Montserrat Medium"/>
              <a:sym typeface="Montserrat Medium"/>
            </a:endParaRPr>
          </a:p>
        </p:txBody>
      </p:sp>
      <p:pic>
        <p:nvPicPr>
          <p:cNvPr id="370" name="Google Shape;370;p34"/>
          <p:cNvPicPr preferRelativeResize="0"/>
          <p:nvPr/>
        </p:nvPicPr>
        <p:blipFill>
          <a:blip r:embed="rId10">
            <a:alphaModFix/>
          </a:blip>
          <a:stretch>
            <a:fillRect/>
          </a:stretch>
        </p:blipFill>
        <p:spPr>
          <a:xfrm>
            <a:off x="6787500" y="4872325"/>
            <a:ext cx="216026" cy="216026"/>
          </a:xfrm>
          <a:prstGeom prst="rect">
            <a:avLst/>
          </a:prstGeom>
          <a:noFill/>
          <a:ln>
            <a:noFill/>
          </a:ln>
        </p:spPr>
      </p:pic>
      <p:sp>
        <p:nvSpPr>
          <p:cNvPr id="371" name="Google Shape;371;p34"/>
          <p:cNvSpPr/>
          <p:nvPr/>
        </p:nvSpPr>
        <p:spPr>
          <a:xfrm>
            <a:off x="6633100" y="2070600"/>
            <a:ext cx="4797000" cy="2340000"/>
          </a:xfrm>
          <a:prstGeom prst="roundRect">
            <a:avLst>
              <a:gd fmla="val 1929" name="adj"/>
            </a:avLst>
          </a:prstGeom>
          <a:solidFill>
            <a:srgbClr val="F0EDF3"/>
          </a:solidFill>
          <a:ln cap="flat" cmpd="sng" w="19050">
            <a:solidFill>
              <a:srgbClr val="612491"/>
            </a:solidFill>
            <a:prstDash val="solid"/>
            <a:round/>
            <a:headEnd len="sm" w="sm" type="none"/>
            <a:tailEnd len="sm" w="sm" type="none"/>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612491"/>
              </a:solidFill>
              <a:latin typeface="Montserrat"/>
              <a:ea typeface="Montserrat"/>
              <a:cs typeface="Montserrat"/>
              <a:sym typeface="Montserrat"/>
            </a:endParaRPr>
          </a:p>
        </p:txBody>
      </p:sp>
      <p:sp>
        <p:nvSpPr>
          <p:cNvPr id="372" name="Google Shape;372;p34"/>
          <p:cNvSpPr txBox="1"/>
          <p:nvPr/>
        </p:nvSpPr>
        <p:spPr>
          <a:xfrm>
            <a:off x="7516600" y="1883025"/>
            <a:ext cx="3030000" cy="403200"/>
          </a:xfrm>
          <a:prstGeom prst="rect">
            <a:avLst/>
          </a:prstGeom>
          <a:solidFill>
            <a:schemeClr val="lt1"/>
          </a:solidFill>
          <a:ln cap="flat" cmpd="sng" w="19050">
            <a:solidFill>
              <a:schemeClr val="lt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fr-FR" sz="1300">
                <a:solidFill>
                  <a:schemeClr val="lt2"/>
                </a:solidFill>
                <a:latin typeface="Montserrat"/>
                <a:ea typeface="Montserrat"/>
                <a:cs typeface="Montserrat"/>
                <a:sym typeface="Montserrat"/>
              </a:rPr>
              <a:t>Les tâches que je dois accomplir</a:t>
            </a:r>
            <a:endParaRPr b="1" sz="1300">
              <a:solidFill>
                <a:schemeClr val="lt2"/>
              </a:solidFill>
              <a:latin typeface="Montserrat"/>
              <a:ea typeface="Montserrat"/>
              <a:cs typeface="Montserrat"/>
              <a:sym typeface="Montserrat"/>
            </a:endParaRPr>
          </a:p>
        </p:txBody>
      </p:sp>
      <p:sp>
        <p:nvSpPr>
          <p:cNvPr id="373" name="Google Shape;373;p34"/>
          <p:cNvSpPr txBox="1"/>
          <p:nvPr/>
        </p:nvSpPr>
        <p:spPr>
          <a:xfrm>
            <a:off x="6769300" y="2375575"/>
            <a:ext cx="4524600" cy="1907400"/>
          </a:xfrm>
          <a:prstGeom prst="rect">
            <a:avLst/>
          </a:prstGeom>
          <a:noFill/>
          <a:ln>
            <a:noFill/>
          </a:ln>
        </p:spPr>
        <p:txBody>
          <a:bodyPr anchorCtr="0" anchor="t" bIns="91425" lIns="91425" spcFirstLastPara="1" rIns="91425" wrap="square" tIns="91425">
            <a:noAutofit/>
          </a:bodyPr>
          <a:lstStyle/>
          <a:p>
            <a:pPr indent="-269999" lvl="0" marL="269999" rtl="0" algn="l">
              <a:spcBef>
                <a:spcPts val="0"/>
              </a:spcBef>
              <a:spcAft>
                <a:spcPts val="0"/>
              </a:spcAft>
              <a:buSzPts val="1000"/>
              <a:buFont typeface="Montserrat"/>
              <a:buChar char="●"/>
            </a:pPr>
            <a:r>
              <a:rPr lang="fr-FR" sz="1000">
                <a:latin typeface="Montserrat"/>
                <a:ea typeface="Montserrat"/>
                <a:cs typeface="Montserrat"/>
                <a:sym typeface="Montserrat"/>
              </a:rPr>
              <a:t>Dimensionner l’équipe cible, son rattachement hiérarchique et fonctionnel ainsi que les interactions avec les autres directions de mon établissement / organisme.</a:t>
            </a:r>
            <a:endParaRPr sz="1000">
              <a:latin typeface="Montserrat"/>
              <a:ea typeface="Montserrat"/>
              <a:cs typeface="Montserrat"/>
              <a:sym typeface="Montserrat"/>
            </a:endParaRPr>
          </a:p>
          <a:p>
            <a:pPr indent="-269999" lvl="0" marL="269999" rtl="0" algn="l">
              <a:spcBef>
                <a:spcPts val="500"/>
              </a:spcBef>
              <a:spcAft>
                <a:spcPts val="0"/>
              </a:spcAft>
              <a:buSzPts val="1000"/>
              <a:buFont typeface="Montserrat"/>
              <a:buChar char="●"/>
            </a:pPr>
            <a:r>
              <a:rPr lang="fr-FR" sz="1000">
                <a:latin typeface="Montserrat"/>
                <a:ea typeface="Montserrat"/>
                <a:cs typeface="Montserrat"/>
                <a:sym typeface="Montserrat"/>
              </a:rPr>
              <a:t>Etablir une comitologie et prévoir l’animation des comités </a:t>
            </a:r>
            <a:r>
              <a:rPr i="1" lang="fr-FR" sz="1000">
                <a:latin typeface="Montserrat"/>
                <a:ea typeface="Montserrat"/>
                <a:cs typeface="Montserrat"/>
                <a:sym typeface="Montserrat"/>
              </a:rPr>
              <a:t>(voir la partie 3 pour une description des comités)</a:t>
            </a:r>
            <a:r>
              <a:rPr lang="fr-FR" sz="1000">
                <a:latin typeface="Montserrat"/>
                <a:ea typeface="Montserrat"/>
                <a:cs typeface="Montserrat"/>
                <a:sym typeface="Montserrat"/>
              </a:rPr>
              <a:t>.</a:t>
            </a:r>
            <a:endParaRPr sz="1000">
              <a:latin typeface="Montserrat"/>
              <a:ea typeface="Montserrat"/>
              <a:cs typeface="Montserrat"/>
              <a:sym typeface="Montserrat"/>
            </a:endParaRPr>
          </a:p>
          <a:p>
            <a:pPr indent="-269999" lvl="0" marL="269999" rtl="0" algn="l">
              <a:spcBef>
                <a:spcPts val="500"/>
              </a:spcBef>
              <a:spcAft>
                <a:spcPts val="0"/>
              </a:spcAft>
              <a:buSzPts val="1000"/>
              <a:buFont typeface="Montserrat"/>
              <a:buChar char="●"/>
            </a:pPr>
            <a:r>
              <a:rPr lang="fr-FR" sz="1000">
                <a:latin typeface="Montserrat"/>
                <a:ea typeface="Montserrat"/>
                <a:cs typeface="Montserrat"/>
                <a:sym typeface="Montserrat"/>
              </a:rPr>
              <a:t>Identifier les ressources humaines manquantes à date pour la mise en place de cette organisation cible.</a:t>
            </a:r>
            <a:endParaRPr sz="1000">
              <a:latin typeface="Montserrat"/>
              <a:ea typeface="Montserrat"/>
              <a:cs typeface="Montserrat"/>
              <a:sym typeface="Montserrat"/>
            </a:endParaRPr>
          </a:p>
          <a:p>
            <a:pPr indent="-269999" lvl="0" marL="269999" rtl="0" algn="l">
              <a:spcBef>
                <a:spcPts val="500"/>
              </a:spcBef>
              <a:spcAft>
                <a:spcPts val="0"/>
              </a:spcAft>
              <a:buSzPts val="1000"/>
              <a:buFont typeface="Montserrat"/>
              <a:buChar char="●"/>
            </a:pPr>
            <a:r>
              <a:rPr lang="fr-FR" sz="1000">
                <a:latin typeface="Montserrat"/>
                <a:ea typeface="Montserrat"/>
                <a:cs typeface="Montserrat"/>
                <a:sym typeface="Montserrat"/>
              </a:rPr>
              <a:t>Répartir les ressources manquantes en termes d'internalisation et de sous-traitance, ou de mutualisation avec d’autres établissements / organismes.</a:t>
            </a:r>
            <a:endParaRPr/>
          </a:p>
        </p:txBody>
      </p:sp>
      <p:sp>
        <p:nvSpPr>
          <p:cNvPr id="374" name="Google Shape;374;p34"/>
          <p:cNvSpPr txBox="1"/>
          <p:nvPr/>
        </p:nvSpPr>
        <p:spPr>
          <a:xfrm>
            <a:off x="6617800" y="5372100"/>
            <a:ext cx="4812300" cy="51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fr-FR" sz="1000">
                <a:latin typeface="Montserrat"/>
                <a:ea typeface="Montserrat"/>
                <a:cs typeface="Montserrat"/>
                <a:sym typeface="Montserrat"/>
              </a:rPr>
              <a:t>*NB : cette formation fait partie d’un parcours proposé par la direction citoyenne du HDH au sujet des EDS. Elle est accessible </a:t>
            </a:r>
            <a:r>
              <a:rPr i="1" lang="fr-FR" sz="1000" u="sng">
                <a:solidFill>
                  <a:schemeClr val="hlink"/>
                </a:solidFill>
                <a:latin typeface="Montserrat"/>
                <a:ea typeface="Montserrat"/>
                <a:cs typeface="Montserrat"/>
                <a:sym typeface="Montserrat"/>
                <a:hlinkClick r:id="rId11"/>
              </a:rPr>
              <a:t>ici</a:t>
            </a:r>
            <a:r>
              <a:rPr i="1" lang="fr-FR" sz="1000">
                <a:latin typeface="Montserrat"/>
                <a:ea typeface="Montserrat"/>
                <a:cs typeface="Montserrat"/>
                <a:sym typeface="Montserrat"/>
              </a:rPr>
              <a:t>.</a:t>
            </a:r>
            <a:r>
              <a:rPr i="1" lang="fr-FR"/>
              <a:t> </a:t>
            </a:r>
            <a:endParaRPr i="1"/>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 name="Shape 379"/>
        <p:cNvGrpSpPr/>
        <p:nvPr/>
      </p:nvGrpSpPr>
      <p:grpSpPr>
        <a:xfrm>
          <a:off x="0" y="0"/>
          <a:ext cx="0" cy="0"/>
          <a:chOff x="0" y="0"/>
          <a:chExt cx="0" cy="0"/>
        </a:xfrm>
      </p:grpSpPr>
      <p:sp>
        <p:nvSpPr>
          <p:cNvPr id="380" name="Google Shape;380;p35"/>
          <p:cNvSpPr/>
          <p:nvPr/>
        </p:nvSpPr>
        <p:spPr>
          <a:xfrm>
            <a:off x="6582075" y="5719625"/>
            <a:ext cx="4317900" cy="472500"/>
          </a:xfrm>
          <a:prstGeom prst="roundRect">
            <a:avLst>
              <a:gd fmla="val 4099" name="adj"/>
            </a:avLst>
          </a:prstGeom>
          <a:solidFill>
            <a:srgbClr val="F7F4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35"/>
          <p:cNvSpPr txBox="1"/>
          <p:nvPr>
            <p:ph type="title"/>
          </p:nvPr>
        </p:nvSpPr>
        <p:spPr>
          <a:xfrm>
            <a:off x="838200" y="365125"/>
            <a:ext cx="10515600" cy="10629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fr-FR" sz="2500"/>
              <a:t>U</a:t>
            </a:r>
            <a:r>
              <a:rPr lang="fr-FR" sz="2500"/>
              <a:t>n EDS nécessite un investissement financier significatif et dont la montée en charge doit être anticipée </a:t>
            </a:r>
            <a:endParaRPr sz="2500"/>
          </a:p>
        </p:txBody>
      </p:sp>
      <p:sp>
        <p:nvSpPr>
          <p:cNvPr id="382" name="Google Shape;382;p35"/>
          <p:cNvSpPr txBox="1"/>
          <p:nvPr>
            <p:ph idx="12" type="sldNum"/>
          </p:nvPr>
        </p:nvSpPr>
        <p:spPr>
          <a:xfrm>
            <a:off x="10838688" y="6356351"/>
            <a:ext cx="515100" cy="365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fr-FR"/>
              <a:t>‹#›</a:t>
            </a:fld>
            <a:endParaRPr/>
          </a:p>
        </p:txBody>
      </p:sp>
      <p:sp>
        <p:nvSpPr>
          <p:cNvPr id="383" name="Google Shape;383;p35"/>
          <p:cNvSpPr/>
          <p:nvPr/>
        </p:nvSpPr>
        <p:spPr>
          <a:xfrm>
            <a:off x="6435000" y="2152425"/>
            <a:ext cx="4588200" cy="828900"/>
          </a:xfrm>
          <a:prstGeom prst="homePlate">
            <a:avLst>
              <a:gd fmla="val 50000" name="adj"/>
            </a:avLst>
          </a:prstGeom>
          <a:solidFill>
            <a:srgbClr val="D1D9E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500" u="none" cap="none" strike="noStrike">
              <a:solidFill>
                <a:srgbClr val="FFFFFF"/>
              </a:solidFill>
              <a:latin typeface="Arial"/>
              <a:ea typeface="Arial"/>
              <a:cs typeface="Arial"/>
              <a:sym typeface="Arial"/>
            </a:endParaRPr>
          </a:p>
        </p:txBody>
      </p:sp>
      <p:sp>
        <p:nvSpPr>
          <p:cNvPr id="384" name="Google Shape;384;p35"/>
          <p:cNvSpPr/>
          <p:nvPr/>
        </p:nvSpPr>
        <p:spPr>
          <a:xfrm>
            <a:off x="7846374" y="2282077"/>
            <a:ext cx="1416300" cy="569700"/>
          </a:xfrm>
          <a:prstGeom prst="chevron">
            <a:avLst>
              <a:gd fmla="val 50000" name="adj"/>
            </a:avLst>
          </a:prstGeom>
          <a:solidFill>
            <a:srgbClr val="66006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i="1" lang="fr-FR" sz="1300">
                <a:solidFill>
                  <a:srgbClr val="FFFFFF"/>
                </a:solidFill>
                <a:latin typeface="Montserrat"/>
                <a:ea typeface="Montserrat"/>
                <a:cs typeface="Montserrat"/>
                <a:sym typeface="Montserrat"/>
              </a:rPr>
              <a:t>Build</a:t>
            </a:r>
            <a:endParaRPr i="1" sz="1300" u="none" cap="none" strike="noStrike">
              <a:solidFill>
                <a:srgbClr val="FFFFFF"/>
              </a:solidFill>
              <a:latin typeface="Montserrat"/>
              <a:ea typeface="Montserrat"/>
              <a:cs typeface="Montserrat"/>
              <a:sym typeface="Montserrat"/>
            </a:endParaRPr>
          </a:p>
        </p:txBody>
      </p:sp>
      <p:sp>
        <p:nvSpPr>
          <p:cNvPr id="385" name="Google Shape;385;p35"/>
          <p:cNvSpPr/>
          <p:nvPr/>
        </p:nvSpPr>
        <p:spPr>
          <a:xfrm>
            <a:off x="9124755" y="2282077"/>
            <a:ext cx="1622700" cy="569700"/>
          </a:xfrm>
          <a:prstGeom prst="chevron">
            <a:avLst>
              <a:gd fmla="val 50000" name="adj"/>
            </a:avLst>
          </a:prstGeom>
          <a:solidFill>
            <a:srgbClr val="66006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i="1" lang="fr-FR" sz="1300">
                <a:solidFill>
                  <a:srgbClr val="FFFFFF"/>
                </a:solidFill>
                <a:latin typeface="Montserrat"/>
                <a:ea typeface="Montserrat"/>
                <a:cs typeface="Montserrat"/>
                <a:sym typeface="Montserrat"/>
              </a:rPr>
              <a:t>Run</a:t>
            </a:r>
            <a:endParaRPr i="1" sz="1300">
              <a:latin typeface="Montserrat"/>
              <a:ea typeface="Montserrat"/>
              <a:cs typeface="Montserrat"/>
              <a:sym typeface="Montserrat"/>
            </a:endParaRPr>
          </a:p>
        </p:txBody>
      </p:sp>
      <p:sp>
        <p:nvSpPr>
          <p:cNvPr id="386" name="Google Shape;386;p35"/>
          <p:cNvSpPr/>
          <p:nvPr/>
        </p:nvSpPr>
        <p:spPr>
          <a:xfrm>
            <a:off x="6582063" y="2282077"/>
            <a:ext cx="1416300" cy="569700"/>
          </a:xfrm>
          <a:prstGeom prst="homePlate">
            <a:avLst>
              <a:gd fmla="val 50000" name="adj"/>
            </a:avLst>
          </a:prstGeom>
          <a:solidFill>
            <a:srgbClr val="66006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lang="fr-FR" sz="1300">
                <a:solidFill>
                  <a:srgbClr val="FFFFFF"/>
                </a:solidFill>
                <a:latin typeface="Montserrat"/>
                <a:ea typeface="Montserrat"/>
                <a:cs typeface="Montserrat"/>
                <a:sym typeface="Montserrat"/>
              </a:rPr>
              <a:t>Cadrage</a:t>
            </a:r>
            <a:endParaRPr sz="1300">
              <a:latin typeface="Montserrat"/>
              <a:ea typeface="Montserrat"/>
              <a:cs typeface="Montserrat"/>
              <a:sym typeface="Montserrat"/>
            </a:endParaRPr>
          </a:p>
        </p:txBody>
      </p:sp>
      <p:sp>
        <p:nvSpPr>
          <p:cNvPr id="387" name="Google Shape;387;p35"/>
          <p:cNvSpPr txBox="1"/>
          <p:nvPr/>
        </p:nvSpPr>
        <p:spPr>
          <a:xfrm>
            <a:off x="6435000" y="1504225"/>
            <a:ext cx="48828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FR">
                <a:solidFill>
                  <a:schemeClr val="lt2"/>
                </a:solidFill>
                <a:latin typeface="Montserrat"/>
                <a:ea typeface="Montserrat"/>
                <a:cs typeface="Montserrat"/>
                <a:sym typeface="Montserrat"/>
              </a:rPr>
              <a:t>Un projet de constitution d’</a:t>
            </a:r>
            <a:r>
              <a:rPr lang="fr-FR">
                <a:solidFill>
                  <a:schemeClr val="lt2"/>
                </a:solidFill>
                <a:latin typeface="Montserrat"/>
                <a:ea typeface="Montserrat"/>
                <a:cs typeface="Montserrat"/>
                <a:sym typeface="Montserrat"/>
              </a:rPr>
              <a:t>EDS se déroule en </a:t>
            </a:r>
            <a:r>
              <a:rPr b="1" lang="fr-FR">
                <a:solidFill>
                  <a:schemeClr val="lt2"/>
                </a:solidFill>
                <a:latin typeface="Montserrat"/>
                <a:ea typeface="Montserrat"/>
                <a:cs typeface="Montserrat"/>
                <a:sym typeface="Montserrat"/>
              </a:rPr>
              <a:t>3 grandes phases</a:t>
            </a:r>
            <a:r>
              <a:rPr lang="fr-FR">
                <a:solidFill>
                  <a:schemeClr val="lt2"/>
                </a:solidFill>
                <a:latin typeface="Montserrat"/>
                <a:ea typeface="Montserrat"/>
                <a:cs typeface="Montserrat"/>
                <a:sym typeface="Montserrat"/>
              </a:rPr>
              <a:t> sur </a:t>
            </a:r>
            <a:r>
              <a:rPr b="1" lang="fr-FR">
                <a:solidFill>
                  <a:schemeClr val="lt2"/>
                </a:solidFill>
                <a:latin typeface="Montserrat"/>
                <a:ea typeface="Montserrat"/>
                <a:cs typeface="Montserrat"/>
                <a:sym typeface="Montserrat"/>
              </a:rPr>
              <a:t>5 ans</a:t>
            </a:r>
            <a:r>
              <a:rPr lang="fr-FR">
                <a:solidFill>
                  <a:schemeClr val="lt2"/>
                </a:solidFill>
                <a:latin typeface="Montserrat"/>
                <a:ea typeface="Montserrat"/>
                <a:cs typeface="Montserrat"/>
                <a:sym typeface="Montserrat"/>
              </a:rPr>
              <a:t> en moyenne :</a:t>
            </a:r>
            <a:endParaRPr>
              <a:solidFill>
                <a:schemeClr val="lt2"/>
              </a:solidFill>
              <a:latin typeface="Montserrat"/>
              <a:ea typeface="Montserrat"/>
              <a:cs typeface="Montserrat"/>
              <a:sym typeface="Montserrat"/>
            </a:endParaRPr>
          </a:p>
        </p:txBody>
      </p:sp>
      <p:sp>
        <p:nvSpPr>
          <p:cNvPr id="388" name="Google Shape;388;p35"/>
          <p:cNvSpPr/>
          <p:nvPr/>
        </p:nvSpPr>
        <p:spPr>
          <a:xfrm>
            <a:off x="6400800" y="3411925"/>
            <a:ext cx="702600" cy="708300"/>
          </a:xfrm>
          <a:prstGeom prst="ellipse">
            <a:avLst/>
          </a:prstGeom>
          <a:solidFill>
            <a:srgbClr val="FFFFFF"/>
          </a:solidFill>
          <a:ln cap="flat" cmpd="sng" w="28575">
            <a:solidFill>
              <a:srgbClr val="B8A1C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1" lang="fr-FR" sz="1500">
                <a:solidFill>
                  <a:srgbClr val="612491"/>
                </a:solidFill>
              </a:rPr>
              <a:t>2 M€</a:t>
            </a:r>
            <a:endParaRPr b="1" i="0" sz="1500" u="none" cap="none" strike="noStrike">
              <a:solidFill>
                <a:srgbClr val="612491"/>
              </a:solidFill>
            </a:endParaRPr>
          </a:p>
        </p:txBody>
      </p:sp>
      <p:sp>
        <p:nvSpPr>
          <p:cNvPr id="389" name="Google Shape;389;p35"/>
          <p:cNvSpPr/>
          <p:nvPr/>
        </p:nvSpPr>
        <p:spPr>
          <a:xfrm>
            <a:off x="6400800" y="4217541"/>
            <a:ext cx="702600" cy="708300"/>
          </a:xfrm>
          <a:prstGeom prst="ellipse">
            <a:avLst/>
          </a:prstGeom>
          <a:solidFill>
            <a:srgbClr val="FFFFFF"/>
          </a:solidFill>
          <a:ln cap="flat" cmpd="sng" w="28575">
            <a:solidFill>
              <a:srgbClr val="B8A1C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1" lang="fr-FR" sz="1500">
                <a:solidFill>
                  <a:srgbClr val="612491"/>
                </a:solidFill>
              </a:rPr>
              <a:t>3 M€</a:t>
            </a:r>
            <a:endParaRPr b="1" i="0" sz="1500" u="none" cap="none" strike="noStrike">
              <a:solidFill>
                <a:srgbClr val="612491"/>
              </a:solidFill>
            </a:endParaRPr>
          </a:p>
        </p:txBody>
      </p:sp>
      <p:sp>
        <p:nvSpPr>
          <p:cNvPr id="390" name="Google Shape;390;p35"/>
          <p:cNvSpPr txBox="1"/>
          <p:nvPr/>
        </p:nvSpPr>
        <p:spPr>
          <a:xfrm>
            <a:off x="7167750" y="3504475"/>
            <a:ext cx="34173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FR" sz="1100">
                <a:latin typeface="Montserrat"/>
                <a:ea typeface="Montserrat"/>
                <a:cs typeface="Montserrat"/>
                <a:sym typeface="Montserrat"/>
              </a:rPr>
              <a:t>Coût </a:t>
            </a:r>
            <a:r>
              <a:rPr lang="fr-FR" sz="1100">
                <a:latin typeface="Montserrat"/>
                <a:ea typeface="Montserrat"/>
                <a:cs typeface="Montserrat"/>
                <a:sym typeface="Montserrat"/>
              </a:rPr>
              <a:t>moyen annuel de déploie</a:t>
            </a:r>
            <a:r>
              <a:rPr lang="fr-FR" sz="1100">
                <a:latin typeface="Montserrat"/>
                <a:ea typeface="Montserrat"/>
                <a:cs typeface="Montserrat"/>
                <a:sym typeface="Montserrat"/>
              </a:rPr>
              <a:t>ment d’un EDS hospitalier sur 5 ans</a:t>
            </a:r>
            <a:endParaRPr sz="1100">
              <a:latin typeface="Montserrat"/>
              <a:ea typeface="Montserrat"/>
              <a:cs typeface="Montserrat"/>
              <a:sym typeface="Montserrat"/>
            </a:endParaRPr>
          </a:p>
        </p:txBody>
      </p:sp>
      <p:sp>
        <p:nvSpPr>
          <p:cNvPr id="391" name="Google Shape;391;p35"/>
          <p:cNvSpPr txBox="1"/>
          <p:nvPr/>
        </p:nvSpPr>
        <p:spPr>
          <a:xfrm>
            <a:off x="7167750" y="4310100"/>
            <a:ext cx="33342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FR" sz="1100">
                <a:latin typeface="Montserrat"/>
                <a:ea typeface="Montserrat"/>
                <a:cs typeface="Montserrat"/>
                <a:sym typeface="Montserrat"/>
              </a:rPr>
              <a:t>Coût moyen annuel de </a:t>
            </a:r>
            <a:r>
              <a:rPr i="1" lang="fr-FR" sz="1100">
                <a:latin typeface="Montserrat"/>
                <a:ea typeface="Montserrat"/>
                <a:cs typeface="Montserrat"/>
                <a:sym typeface="Montserrat"/>
              </a:rPr>
              <a:t>run</a:t>
            </a:r>
            <a:r>
              <a:rPr lang="fr-FR" sz="1100">
                <a:latin typeface="Montserrat"/>
                <a:ea typeface="Montserrat"/>
                <a:cs typeface="Montserrat"/>
                <a:sym typeface="Montserrat"/>
              </a:rPr>
              <a:t> pour un EDS hospitalier de taille moyenne</a:t>
            </a:r>
            <a:endParaRPr sz="1100">
              <a:latin typeface="Montserrat"/>
              <a:ea typeface="Montserrat"/>
              <a:cs typeface="Montserrat"/>
              <a:sym typeface="Montserrat"/>
            </a:endParaRPr>
          </a:p>
        </p:txBody>
      </p:sp>
      <p:sp>
        <p:nvSpPr>
          <p:cNvPr id="392" name="Google Shape;392;p35"/>
          <p:cNvSpPr/>
          <p:nvPr/>
        </p:nvSpPr>
        <p:spPr>
          <a:xfrm>
            <a:off x="903550" y="4705850"/>
            <a:ext cx="4797000" cy="1182300"/>
          </a:xfrm>
          <a:prstGeom prst="roundRect">
            <a:avLst>
              <a:gd fmla="val 5047" name="adj"/>
            </a:avLst>
          </a:prstGeom>
          <a:solidFill>
            <a:srgbClr val="FFFFFF"/>
          </a:solidFill>
          <a:ln cap="flat" cmpd="sng" w="19050">
            <a:solidFill>
              <a:srgbClr val="612491"/>
            </a:solidFill>
            <a:prstDash val="solid"/>
            <a:round/>
            <a:headEnd len="sm" w="sm" type="none"/>
            <a:tailEnd len="sm" w="sm" type="none"/>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612491"/>
              </a:solidFill>
              <a:latin typeface="Montserrat"/>
              <a:ea typeface="Montserrat"/>
              <a:cs typeface="Montserrat"/>
              <a:sym typeface="Montserrat"/>
            </a:endParaRPr>
          </a:p>
        </p:txBody>
      </p:sp>
      <p:pic>
        <p:nvPicPr>
          <p:cNvPr id="393" name="Google Shape;393;p35"/>
          <p:cNvPicPr preferRelativeResize="0"/>
          <p:nvPr/>
        </p:nvPicPr>
        <p:blipFill>
          <a:blip r:embed="rId3">
            <a:alphaModFix/>
          </a:blip>
          <a:stretch>
            <a:fillRect/>
          </a:stretch>
        </p:blipFill>
        <p:spPr>
          <a:xfrm>
            <a:off x="1059925" y="5448725"/>
            <a:ext cx="216026" cy="216026"/>
          </a:xfrm>
          <a:prstGeom prst="rect">
            <a:avLst/>
          </a:prstGeom>
          <a:noFill/>
          <a:ln>
            <a:noFill/>
          </a:ln>
        </p:spPr>
      </p:pic>
      <p:sp>
        <p:nvSpPr>
          <p:cNvPr id="394" name="Google Shape;394;p35"/>
          <p:cNvSpPr txBox="1"/>
          <p:nvPr/>
        </p:nvSpPr>
        <p:spPr>
          <a:xfrm>
            <a:off x="1407325" y="4766450"/>
            <a:ext cx="4231200" cy="828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FR" sz="1100">
                <a:latin typeface="Montserrat Medium"/>
                <a:ea typeface="Montserrat Medium"/>
                <a:cs typeface="Montserrat Medium"/>
                <a:sym typeface="Montserrat Medium"/>
              </a:rPr>
              <a:t>M</a:t>
            </a:r>
            <a:r>
              <a:rPr lang="fr-FR" sz="1100">
                <a:latin typeface="Montserrat Medium"/>
                <a:ea typeface="Montserrat Medium"/>
                <a:cs typeface="Montserrat Medium"/>
                <a:sym typeface="Montserrat Medium"/>
              </a:rPr>
              <a:t>aquette d’estimation des coûts d’un E</a:t>
            </a:r>
            <a:r>
              <a:rPr lang="fr-FR" sz="1100">
                <a:latin typeface="Montserrat Medium"/>
                <a:ea typeface="Montserrat Medium"/>
                <a:cs typeface="Montserrat Medium"/>
                <a:sym typeface="Montserrat Medium"/>
              </a:rPr>
              <a:t>DS</a:t>
            </a:r>
            <a:br>
              <a:rPr lang="fr-FR" sz="1100">
                <a:latin typeface="Montserrat Medium"/>
                <a:ea typeface="Montserrat Medium"/>
                <a:cs typeface="Montserrat Medium"/>
                <a:sym typeface="Montserrat Medium"/>
              </a:rPr>
            </a:br>
            <a:r>
              <a:rPr i="1" lang="fr-FR" sz="900">
                <a:latin typeface="Montserrat Medium"/>
                <a:ea typeface="Montserrat Medium"/>
                <a:cs typeface="Montserrat Medium"/>
                <a:sym typeface="Montserrat Medium"/>
              </a:rPr>
              <a:t>L’annexe 2 de la note de financement pérenne explicite chacune des phases (cadrage, build, run)</a:t>
            </a:r>
            <a:br>
              <a:rPr lang="fr-FR" sz="1100">
                <a:latin typeface="Montserrat Medium"/>
                <a:ea typeface="Montserrat Medium"/>
                <a:cs typeface="Montserrat Medium"/>
                <a:sym typeface="Montserrat Medium"/>
              </a:rPr>
            </a:br>
            <a:endParaRPr sz="800">
              <a:latin typeface="Montserrat Medium"/>
              <a:ea typeface="Montserrat Medium"/>
              <a:cs typeface="Montserrat Medium"/>
              <a:sym typeface="Montserrat Medium"/>
            </a:endParaRPr>
          </a:p>
          <a:p>
            <a:pPr indent="0" lvl="0" marL="0" rtl="0" algn="l">
              <a:spcBef>
                <a:spcPts val="0"/>
              </a:spcBef>
              <a:spcAft>
                <a:spcPts val="0"/>
              </a:spcAft>
              <a:buNone/>
            </a:pPr>
            <a:r>
              <a:rPr lang="fr-FR" sz="1100">
                <a:latin typeface="Montserrat Medium"/>
                <a:ea typeface="Montserrat Medium"/>
                <a:cs typeface="Montserrat Medium"/>
                <a:sym typeface="Montserrat Medium"/>
              </a:rPr>
              <a:t>Note de financement pérenne des EDS - Comité stratégique des données de santé</a:t>
            </a:r>
            <a:endParaRPr sz="1100">
              <a:latin typeface="Montserrat Medium"/>
              <a:ea typeface="Montserrat Medium"/>
              <a:cs typeface="Montserrat Medium"/>
              <a:sym typeface="Montserrat Medium"/>
            </a:endParaRPr>
          </a:p>
        </p:txBody>
      </p:sp>
      <p:sp>
        <p:nvSpPr>
          <p:cNvPr id="395" name="Google Shape;395;p35"/>
          <p:cNvSpPr/>
          <p:nvPr/>
        </p:nvSpPr>
        <p:spPr>
          <a:xfrm>
            <a:off x="903550" y="1831575"/>
            <a:ext cx="4797000" cy="2565300"/>
          </a:xfrm>
          <a:prstGeom prst="roundRect">
            <a:avLst>
              <a:gd fmla="val 1929" name="adj"/>
            </a:avLst>
          </a:prstGeom>
          <a:solidFill>
            <a:srgbClr val="F0EDF3"/>
          </a:solidFill>
          <a:ln cap="flat" cmpd="sng" w="19050">
            <a:solidFill>
              <a:srgbClr val="612491"/>
            </a:solidFill>
            <a:prstDash val="solid"/>
            <a:round/>
            <a:headEnd len="sm" w="sm" type="none"/>
            <a:tailEnd len="sm" w="sm" type="none"/>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612491"/>
              </a:solidFill>
              <a:latin typeface="Montserrat"/>
              <a:ea typeface="Montserrat"/>
              <a:cs typeface="Montserrat"/>
              <a:sym typeface="Montserrat"/>
            </a:endParaRPr>
          </a:p>
        </p:txBody>
      </p:sp>
      <p:sp>
        <p:nvSpPr>
          <p:cNvPr id="396" name="Google Shape;396;p35"/>
          <p:cNvSpPr txBox="1"/>
          <p:nvPr/>
        </p:nvSpPr>
        <p:spPr>
          <a:xfrm>
            <a:off x="1787050" y="1644000"/>
            <a:ext cx="3030000" cy="403200"/>
          </a:xfrm>
          <a:prstGeom prst="rect">
            <a:avLst/>
          </a:prstGeom>
          <a:solidFill>
            <a:schemeClr val="lt1"/>
          </a:solidFill>
          <a:ln cap="flat" cmpd="sng" w="19050">
            <a:solidFill>
              <a:schemeClr val="lt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fr-FR" sz="1300">
                <a:solidFill>
                  <a:schemeClr val="lt2"/>
                </a:solidFill>
                <a:latin typeface="Montserrat"/>
                <a:ea typeface="Montserrat"/>
                <a:cs typeface="Montserrat"/>
                <a:sym typeface="Montserrat"/>
              </a:rPr>
              <a:t>Les tâches que je dois accomplir</a:t>
            </a:r>
            <a:endParaRPr b="1" sz="1300">
              <a:solidFill>
                <a:schemeClr val="lt2"/>
              </a:solidFill>
              <a:latin typeface="Montserrat"/>
              <a:ea typeface="Montserrat"/>
              <a:cs typeface="Montserrat"/>
              <a:sym typeface="Montserrat"/>
            </a:endParaRPr>
          </a:p>
        </p:txBody>
      </p:sp>
      <p:sp>
        <p:nvSpPr>
          <p:cNvPr id="397" name="Google Shape;397;p35"/>
          <p:cNvSpPr txBox="1"/>
          <p:nvPr/>
        </p:nvSpPr>
        <p:spPr>
          <a:xfrm>
            <a:off x="963550" y="2136550"/>
            <a:ext cx="4588200" cy="1907400"/>
          </a:xfrm>
          <a:prstGeom prst="rect">
            <a:avLst/>
          </a:prstGeom>
          <a:noFill/>
          <a:ln>
            <a:noFill/>
          </a:ln>
        </p:spPr>
        <p:txBody>
          <a:bodyPr anchorCtr="0" anchor="t" bIns="91425" lIns="91425" spcFirstLastPara="1" rIns="91425" wrap="square" tIns="91425">
            <a:noAutofit/>
          </a:bodyPr>
          <a:lstStyle/>
          <a:p>
            <a:pPr indent="-292100" lvl="0" marL="457200" rtl="0" algn="l">
              <a:spcBef>
                <a:spcPts val="500"/>
              </a:spcBef>
              <a:spcAft>
                <a:spcPts val="0"/>
              </a:spcAft>
              <a:buSzPts val="1000"/>
              <a:buFont typeface="Montserrat"/>
              <a:buChar char="●"/>
            </a:pPr>
            <a:r>
              <a:rPr lang="fr-FR" sz="1000">
                <a:latin typeface="Montserrat"/>
                <a:ea typeface="Montserrat"/>
                <a:cs typeface="Montserrat"/>
                <a:sym typeface="Montserrat"/>
              </a:rPr>
              <a:t>Prévoir une évaluation du budget au plus tôt ainsi que son suivi et son actualisation tout au long du projet.</a:t>
            </a:r>
            <a:endParaRPr sz="1000">
              <a:latin typeface="Montserrat"/>
              <a:ea typeface="Montserrat"/>
              <a:cs typeface="Montserrat"/>
              <a:sym typeface="Montserrat"/>
            </a:endParaRPr>
          </a:p>
          <a:p>
            <a:pPr indent="-292100" lvl="0" marL="457200" rtl="0" algn="l">
              <a:spcBef>
                <a:spcPts val="500"/>
              </a:spcBef>
              <a:spcAft>
                <a:spcPts val="0"/>
              </a:spcAft>
              <a:buSzPts val="1000"/>
              <a:buFont typeface="Montserrat"/>
              <a:buChar char="●"/>
            </a:pPr>
            <a:r>
              <a:rPr lang="fr-FR" sz="1000">
                <a:latin typeface="Montserrat"/>
                <a:ea typeface="Montserrat"/>
                <a:cs typeface="Montserrat"/>
                <a:sym typeface="Montserrat"/>
              </a:rPr>
              <a:t>Réaliser une analyse d’impact budgétaire de t</a:t>
            </a:r>
            <a:r>
              <a:rPr lang="fr-FR" sz="1000">
                <a:latin typeface="Montserrat"/>
                <a:ea typeface="Montserrat"/>
                <a:cs typeface="Montserrat"/>
                <a:sym typeface="Montserrat"/>
              </a:rPr>
              <a:t>oute évolut</a:t>
            </a:r>
            <a:r>
              <a:rPr lang="fr-FR" sz="1000">
                <a:latin typeface="Montserrat"/>
                <a:ea typeface="Montserrat"/>
                <a:cs typeface="Montserrat"/>
                <a:sym typeface="Montserrat"/>
              </a:rPr>
              <a:t>ion du projet.</a:t>
            </a:r>
            <a:endParaRPr sz="1000">
              <a:latin typeface="Montserrat"/>
              <a:ea typeface="Montserrat"/>
              <a:cs typeface="Montserrat"/>
              <a:sym typeface="Montserrat"/>
            </a:endParaRPr>
          </a:p>
          <a:p>
            <a:pPr indent="-292100" lvl="0" marL="457200" rtl="0" algn="l">
              <a:spcBef>
                <a:spcPts val="500"/>
              </a:spcBef>
              <a:spcAft>
                <a:spcPts val="0"/>
              </a:spcAft>
              <a:buSzPts val="1000"/>
              <a:buFont typeface="Montserrat"/>
              <a:buChar char="●"/>
            </a:pPr>
            <a:r>
              <a:rPr lang="fr-FR" sz="1000">
                <a:latin typeface="Montserrat"/>
                <a:ea typeface="Montserrat"/>
                <a:cs typeface="Montserrat"/>
                <a:sym typeface="Montserrat"/>
              </a:rPr>
              <a:t>Prévoir un montant de provision pour risque dans le budget du projet (par exemple en cas d’inflation).</a:t>
            </a:r>
            <a:endParaRPr sz="1000">
              <a:latin typeface="Montserrat"/>
              <a:ea typeface="Montserrat"/>
              <a:cs typeface="Montserrat"/>
              <a:sym typeface="Montserrat"/>
            </a:endParaRPr>
          </a:p>
          <a:p>
            <a:pPr indent="-292100" lvl="0" marL="457200" rtl="0" algn="l">
              <a:spcBef>
                <a:spcPts val="500"/>
              </a:spcBef>
              <a:spcAft>
                <a:spcPts val="0"/>
              </a:spcAft>
              <a:buSzPts val="1000"/>
              <a:buFont typeface="Montserrat"/>
              <a:buChar char="●"/>
            </a:pPr>
            <a:r>
              <a:rPr lang="fr-FR" sz="1000">
                <a:latin typeface="Montserrat"/>
                <a:ea typeface="Montserrat"/>
                <a:cs typeface="Montserrat"/>
                <a:sym typeface="Montserrat"/>
              </a:rPr>
              <a:t>Anticiper les éventuelles dérives budgétaires (en cas d’erreur d’estimation, de sous-performance des équipes/prestataires ou encore d’une augmentation du périmètre par exemple).</a:t>
            </a:r>
            <a:endParaRPr sz="1000">
              <a:latin typeface="Montserrat"/>
              <a:ea typeface="Montserrat"/>
              <a:cs typeface="Montserrat"/>
              <a:sym typeface="Montserrat"/>
            </a:endParaRPr>
          </a:p>
          <a:p>
            <a:pPr indent="-292100" lvl="0" marL="457200" rtl="0" algn="l">
              <a:spcBef>
                <a:spcPts val="500"/>
              </a:spcBef>
              <a:spcAft>
                <a:spcPts val="0"/>
              </a:spcAft>
              <a:buSzPts val="1000"/>
              <a:buFont typeface="Montserrat"/>
              <a:buChar char="●"/>
            </a:pPr>
            <a:r>
              <a:rPr lang="fr-FR" sz="1000">
                <a:latin typeface="Montserrat"/>
                <a:ea typeface="Montserrat"/>
                <a:cs typeface="Montserrat"/>
                <a:sym typeface="Montserrat"/>
              </a:rPr>
              <a:t>Identifier d</a:t>
            </a:r>
            <a:r>
              <a:rPr lang="fr-FR" sz="1000">
                <a:latin typeface="Montserrat"/>
                <a:ea typeface="Montserrat"/>
                <a:cs typeface="Montserrat"/>
                <a:sym typeface="Montserrat"/>
              </a:rPr>
              <a:t>es pistes de pérennisation du financement sur tout ou partie des coûts de l’EDS et des projets de recherche.</a:t>
            </a:r>
            <a:endParaRPr sz="1000">
              <a:latin typeface="Montserrat"/>
              <a:ea typeface="Montserrat"/>
              <a:cs typeface="Montserrat"/>
              <a:sym typeface="Montserrat"/>
            </a:endParaRPr>
          </a:p>
        </p:txBody>
      </p:sp>
      <p:sp>
        <p:nvSpPr>
          <p:cNvPr id="398" name="Google Shape;398;p35"/>
          <p:cNvSpPr txBox="1"/>
          <p:nvPr/>
        </p:nvSpPr>
        <p:spPr>
          <a:xfrm>
            <a:off x="6435000" y="3003125"/>
            <a:ext cx="2456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FR">
                <a:solidFill>
                  <a:schemeClr val="lt2"/>
                </a:solidFill>
                <a:latin typeface="Montserrat Medium"/>
                <a:ea typeface="Montserrat Medium"/>
                <a:cs typeface="Montserrat Medium"/>
                <a:sym typeface="Montserrat Medium"/>
              </a:rPr>
              <a:t>Sont à prévoir : </a:t>
            </a:r>
            <a:endParaRPr>
              <a:solidFill>
                <a:schemeClr val="lt2"/>
              </a:solidFill>
              <a:latin typeface="Montserrat Medium"/>
              <a:ea typeface="Montserrat Medium"/>
              <a:cs typeface="Montserrat Medium"/>
              <a:sym typeface="Montserrat Medium"/>
            </a:endParaRPr>
          </a:p>
        </p:txBody>
      </p:sp>
      <p:sp>
        <p:nvSpPr>
          <p:cNvPr id="399" name="Google Shape;399;p35"/>
          <p:cNvSpPr txBox="1"/>
          <p:nvPr/>
        </p:nvSpPr>
        <p:spPr>
          <a:xfrm>
            <a:off x="6400800" y="4950725"/>
            <a:ext cx="4797000" cy="69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fr-FR" sz="1000">
                <a:latin typeface="Montserrat"/>
                <a:ea typeface="Montserrat"/>
                <a:cs typeface="Montserrat"/>
                <a:sym typeface="Montserrat"/>
              </a:rPr>
              <a:t>Le détail de la montée en charge des coûts d’un EDS hospitalier tel qu’estimé par le GT “Financement des bases de données de santé publique” est disponible en annexe 1. </a:t>
            </a:r>
            <a:endParaRPr i="1" sz="1000">
              <a:latin typeface="Montserrat"/>
              <a:ea typeface="Montserrat"/>
              <a:cs typeface="Montserrat"/>
              <a:sym typeface="Montserrat"/>
            </a:endParaRPr>
          </a:p>
        </p:txBody>
      </p:sp>
      <p:pic>
        <p:nvPicPr>
          <p:cNvPr id="400" name="Google Shape;400;p35"/>
          <p:cNvPicPr preferRelativeResize="0"/>
          <p:nvPr/>
        </p:nvPicPr>
        <p:blipFill>
          <a:blip r:embed="rId3">
            <a:alphaModFix/>
          </a:blip>
          <a:stretch>
            <a:fillRect/>
          </a:stretch>
        </p:blipFill>
        <p:spPr>
          <a:xfrm>
            <a:off x="1059925" y="4839125"/>
            <a:ext cx="216026" cy="216026"/>
          </a:xfrm>
          <a:prstGeom prst="rect">
            <a:avLst/>
          </a:prstGeom>
          <a:noFill/>
          <a:ln>
            <a:noFill/>
          </a:ln>
        </p:spPr>
      </p:pic>
      <p:sp>
        <p:nvSpPr>
          <p:cNvPr id="401" name="Google Shape;401;p35"/>
          <p:cNvSpPr txBox="1"/>
          <p:nvPr/>
        </p:nvSpPr>
        <p:spPr>
          <a:xfrm>
            <a:off x="6705600" y="5719625"/>
            <a:ext cx="4269300" cy="28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FR" sz="1000">
                <a:latin typeface="Montserrat"/>
                <a:ea typeface="Montserrat"/>
                <a:cs typeface="Montserrat"/>
                <a:sym typeface="Montserrat"/>
              </a:rPr>
              <a:t>NB : les indications et chiffrages donnés ci-dessus le sont à titre illustratif. </a:t>
            </a:r>
            <a:endParaRPr/>
          </a:p>
        </p:txBody>
      </p:sp>
      <p:pic>
        <p:nvPicPr>
          <p:cNvPr id="402" name="Google Shape;402;p35"/>
          <p:cNvPicPr preferRelativeResize="0"/>
          <p:nvPr/>
        </p:nvPicPr>
        <p:blipFill>
          <a:blip r:embed="rId4">
            <a:alphaModFix/>
          </a:blip>
          <a:stretch>
            <a:fillRect/>
          </a:stretch>
        </p:blipFill>
        <p:spPr>
          <a:xfrm>
            <a:off x="6400800" y="5811875"/>
            <a:ext cx="288000" cy="2880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7" name="Shape 407"/>
        <p:cNvGrpSpPr/>
        <p:nvPr/>
      </p:nvGrpSpPr>
      <p:grpSpPr>
        <a:xfrm>
          <a:off x="0" y="0"/>
          <a:ext cx="0" cy="0"/>
          <a:chOff x="0" y="0"/>
          <a:chExt cx="0" cy="0"/>
        </a:xfrm>
      </p:grpSpPr>
      <p:sp>
        <p:nvSpPr>
          <p:cNvPr id="408" name="Google Shape;408;p36"/>
          <p:cNvSpPr txBox="1"/>
          <p:nvPr>
            <p:ph type="title"/>
          </p:nvPr>
        </p:nvSpPr>
        <p:spPr>
          <a:xfrm>
            <a:off x="838200" y="365125"/>
            <a:ext cx="10515600" cy="10629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fr-FR" sz="2500"/>
              <a:t>U</a:t>
            </a:r>
            <a:r>
              <a:rPr lang="fr-FR" sz="2500"/>
              <a:t>n EDS est un projet numérique de grande ampleur dont le design et le déploiement</a:t>
            </a:r>
            <a:r>
              <a:rPr lang="fr-FR" sz="2500"/>
              <a:t> nécessite l’identification de briques technologiques adéquates</a:t>
            </a:r>
            <a:endParaRPr sz="2500"/>
          </a:p>
        </p:txBody>
      </p:sp>
      <p:sp>
        <p:nvSpPr>
          <p:cNvPr id="409" name="Google Shape;409;p36"/>
          <p:cNvSpPr txBox="1"/>
          <p:nvPr>
            <p:ph idx="12" type="sldNum"/>
          </p:nvPr>
        </p:nvSpPr>
        <p:spPr>
          <a:xfrm>
            <a:off x="10838688" y="6356351"/>
            <a:ext cx="515100" cy="365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fr-FR"/>
              <a:t>‹#›</a:t>
            </a:fld>
            <a:endParaRPr/>
          </a:p>
        </p:txBody>
      </p:sp>
      <p:sp>
        <p:nvSpPr>
          <p:cNvPr id="410" name="Google Shape;410;p36"/>
          <p:cNvSpPr/>
          <p:nvPr/>
        </p:nvSpPr>
        <p:spPr>
          <a:xfrm>
            <a:off x="6633100" y="4822525"/>
            <a:ext cx="4797000" cy="1533900"/>
          </a:xfrm>
          <a:prstGeom prst="roundRect">
            <a:avLst>
              <a:gd fmla="val 2710" name="adj"/>
            </a:avLst>
          </a:prstGeom>
          <a:solidFill>
            <a:srgbClr val="FFFFFF"/>
          </a:solidFill>
          <a:ln cap="flat" cmpd="sng" w="19050">
            <a:solidFill>
              <a:srgbClr val="612491"/>
            </a:solidFill>
            <a:prstDash val="solid"/>
            <a:round/>
            <a:headEnd len="sm" w="sm" type="none"/>
            <a:tailEnd len="sm" w="sm" type="none"/>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612491"/>
              </a:solidFill>
              <a:latin typeface="Montserrat"/>
              <a:ea typeface="Montserrat"/>
              <a:cs typeface="Montserrat"/>
              <a:sym typeface="Montserrat"/>
            </a:endParaRPr>
          </a:p>
        </p:txBody>
      </p:sp>
      <p:pic>
        <p:nvPicPr>
          <p:cNvPr id="411" name="Google Shape;411;p36"/>
          <p:cNvPicPr preferRelativeResize="0"/>
          <p:nvPr/>
        </p:nvPicPr>
        <p:blipFill>
          <a:blip r:embed="rId3">
            <a:alphaModFix/>
          </a:blip>
          <a:stretch>
            <a:fillRect/>
          </a:stretch>
        </p:blipFill>
        <p:spPr>
          <a:xfrm>
            <a:off x="6789475" y="5008750"/>
            <a:ext cx="216026" cy="216026"/>
          </a:xfrm>
          <a:prstGeom prst="rect">
            <a:avLst/>
          </a:prstGeom>
          <a:noFill/>
          <a:ln>
            <a:noFill/>
          </a:ln>
        </p:spPr>
      </p:pic>
      <p:sp>
        <p:nvSpPr>
          <p:cNvPr id="412" name="Google Shape;412;p36"/>
          <p:cNvSpPr txBox="1"/>
          <p:nvPr/>
        </p:nvSpPr>
        <p:spPr>
          <a:xfrm>
            <a:off x="7046400" y="4821125"/>
            <a:ext cx="4343400" cy="135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FR" sz="1100">
                <a:latin typeface="Montserrat Medium"/>
                <a:ea typeface="Montserrat Medium"/>
                <a:cs typeface="Montserrat Medium"/>
                <a:sym typeface="Montserrat Medium"/>
              </a:rPr>
              <a:t>Formation </a:t>
            </a:r>
            <a:r>
              <a:rPr lang="fr-FR" sz="1100">
                <a:latin typeface="Montserrat Medium"/>
                <a:ea typeface="Montserrat Medium"/>
                <a:cs typeface="Montserrat Medium"/>
                <a:sym typeface="Montserrat Medium"/>
              </a:rPr>
              <a:t>de la DINUM sur la gestion de grands projets numériques </a:t>
            </a:r>
            <a:r>
              <a:rPr i="1" lang="fr-FR" sz="1100">
                <a:latin typeface="Montserrat Medium"/>
                <a:ea typeface="Montserrat Medium"/>
                <a:cs typeface="Montserrat Medium"/>
                <a:sym typeface="Montserrat Medium"/>
              </a:rPr>
              <a:t>(</a:t>
            </a:r>
            <a:r>
              <a:rPr i="1" lang="fr-FR" sz="1100" u="sng">
                <a:solidFill>
                  <a:schemeClr val="hlink"/>
                </a:solidFill>
                <a:latin typeface="Montserrat Medium"/>
                <a:ea typeface="Montserrat Medium"/>
                <a:cs typeface="Montserrat Medium"/>
                <a:sym typeface="Montserrat Medium"/>
                <a:hlinkClick r:id="rId4"/>
              </a:rPr>
              <a:t>replay de la session sur la page Youtube du HDH</a:t>
            </a:r>
            <a:r>
              <a:rPr i="1" lang="fr-FR" sz="1100">
                <a:latin typeface="Montserrat Medium"/>
                <a:ea typeface="Montserrat Medium"/>
                <a:cs typeface="Montserrat Medium"/>
                <a:sym typeface="Montserrat Medium"/>
              </a:rPr>
              <a:t>)</a:t>
            </a:r>
            <a:br>
              <a:rPr lang="fr-FR" sz="1100">
                <a:latin typeface="Montserrat Medium"/>
                <a:ea typeface="Montserrat Medium"/>
                <a:cs typeface="Montserrat Medium"/>
                <a:sym typeface="Montserrat Medium"/>
              </a:rPr>
            </a:br>
            <a:br>
              <a:rPr lang="fr-FR" sz="1100">
                <a:latin typeface="Montserrat Medium"/>
                <a:ea typeface="Montserrat Medium"/>
                <a:cs typeface="Montserrat Medium"/>
                <a:sym typeface="Montserrat Medium"/>
              </a:rPr>
            </a:br>
            <a:r>
              <a:rPr lang="fr-FR" sz="1100">
                <a:latin typeface="Montserrat Medium"/>
                <a:ea typeface="Montserrat Medium"/>
                <a:cs typeface="Montserrat Medium"/>
                <a:sym typeface="Montserrat Medium"/>
              </a:rPr>
              <a:t>Panorama des solutions d’EDS de l’ANAP</a:t>
            </a:r>
            <a:endParaRPr sz="1100">
              <a:latin typeface="Montserrat Medium"/>
              <a:ea typeface="Montserrat Medium"/>
              <a:cs typeface="Montserrat Medium"/>
              <a:sym typeface="Montserrat Medium"/>
            </a:endParaRPr>
          </a:p>
          <a:p>
            <a:pPr indent="0" lvl="0" marL="0" rtl="0" algn="l">
              <a:spcBef>
                <a:spcPts val="0"/>
              </a:spcBef>
              <a:spcAft>
                <a:spcPts val="0"/>
              </a:spcAft>
              <a:buNone/>
            </a:pPr>
            <a:r>
              <a:t/>
            </a:r>
            <a:endParaRPr sz="1100">
              <a:latin typeface="Montserrat Medium"/>
              <a:ea typeface="Montserrat Medium"/>
              <a:cs typeface="Montserrat Medium"/>
              <a:sym typeface="Montserrat Medium"/>
            </a:endParaRPr>
          </a:p>
          <a:p>
            <a:pPr indent="0" lvl="0" marL="0" rtl="0" algn="l">
              <a:spcBef>
                <a:spcPts val="0"/>
              </a:spcBef>
              <a:spcAft>
                <a:spcPts val="0"/>
              </a:spcAft>
              <a:buNone/>
            </a:pPr>
            <a:r>
              <a:rPr lang="fr-FR" sz="1100">
                <a:latin typeface="Montserrat Medium"/>
                <a:ea typeface="Montserrat Medium"/>
                <a:cs typeface="Montserrat Medium"/>
                <a:sym typeface="Montserrat Medium"/>
              </a:rPr>
              <a:t>Checklist des points d’attention des contrats avec les différents prestataires</a:t>
            </a:r>
            <a:endParaRPr sz="1100">
              <a:latin typeface="Montserrat Medium"/>
              <a:ea typeface="Montserrat Medium"/>
              <a:cs typeface="Montserrat Medium"/>
              <a:sym typeface="Montserrat Medium"/>
            </a:endParaRPr>
          </a:p>
        </p:txBody>
      </p:sp>
      <p:sp>
        <p:nvSpPr>
          <p:cNvPr id="413" name="Google Shape;413;p36"/>
          <p:cNvSpPr/>
          <p:nvPr/>
        </p:nvSpPr>
        <p:spPr>
          <a:xfrm>
            <a:off x="6633100" y="1613400"/>
            <a:ext cx="4797000" cy="3027300"/>
          </a:xfrm>
          <a:prstGeom prst="roundRect">
            <a:avLst>
              <a:gd fmla="val 1012" name="adj"/>
            </a:avLst>
          </a:prstGeom>
          <a:solidFill>
            <a:srgbClr val="F0EDF3"/>
          </a:solidFill>
          <a:ln cap="flat" cmpd="sng" w="19050">
            <a:solidFill>
              <a:srgbClr val="612491"/>
            </a:solidFill>
            <a:prstDash val="solid"/>
            <a:round/>
            <a:headEnd len="sm" w="sm" type="none"/>
            <a:tailEnd len="sm" w="sm" type="none"/>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612491"/>
              </a:solidFill>
              <a:latin typeface="Montserrat"/>
              <a:ea typeface="Montserrat"/>
              <a:cs typeface="Montserrat"/>
              <a:sym typeface="Montserrat"/>
            </a:endParaRPr>
          </a:p>
        </p:txBody>
      </p:sp>
      <p:sp>
        <p:nvSpPr>
          <p:cNvPr id="414" name="Google Shape;414;p36"/>
          <p:cNvSpPr txBox="1"/>
          <p:nvPr/>
        </p:nvSpPr>
        <p:spPr>
          <a:xfrm>
            <a:off x="7516600" y="1425825"/>
            <a:ext cx="3030000" cy="403200"/>
          </a:xfrm>
          <a:prstGeom prst="rect">
            <a:avLst/>
          </a:prstGeom>
          <a:solidFill>
            <a:schemeClr val="lt1"/>
          </a:solidFill>
          <a:ln cap="flat" cmpd="sng" w="19050">
            <a:solidFill>
              <a:schemeClr val="lt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fr-FR" sz="1300">
                <a:solidFill>
                  <a:schemeClr val="lt2"/>
                </a:solidFill>
                <a:latin typeface="Montserrat"/>
                <a:ea typeface="Montserrat"/>
                <a:cs typeface="Montserrat"/>
                <a:sym typeface="Montserrat"/>
              </a:rPr>
              <a:t>Les tâches que je dois accomplir</a:t>
            </a:r>
            <a:endParaRPr b="1" sz="1300">
              <a:solidFill>
                <a:schemeClr val="lt2"/>
              </a:solidFill>
              <a:latin typeface="Montserrat"/>
              <a:ea typeface="Montserrat"/>
              <a:cs typeface="Montserrat"/>
              <a:sym typeface="Montserrat"/>
            </a:endParaRPr>
          </a:p>
        </p:txBody>
      </p:sp>
      <p:sp>
        <p:nvSpPr>
          <p:cNvPr id="415" name="Google Shape;415;p36"/>
          <p:cNvSpPr txBox="1"/>
          <p:nvPr/>
        </p:nvSpPr>
        <p:spPr>
          <a:xfrm>
            <a:off x="6693100" y="1918375"/>
            <a:ext cx="4594500" cy="2260200"/>
          </a:xfrm>
          <a:prstGeom prst="rect">
            <a:avLst/>
          </a:prstGeom>
          <a:noFill/>
          <a:ln>
            <a:noFill/>
          </a:ln>
        </p:spPr>
        <p:txBody>
          <a:bodyPr anchorCtr="0" anchor="t" bIns="91425" lIns="91425" spcFirstLastPara="1" rIns="91425" wrap="square" tIns="91425">
            <a:noAutofit/>
          </a:bodyPr>
          <a:lstStyle/>
          <a:p>
            <a:pPr indent="-292100" lvl="0" marL="457200" rtl="0" algn="just">
              <a:spcBef>
                <a:spcPts val="0"/>
              </a:spcBef>
              <a:spcAft>
                <a:spcPts val="0"/>
              </a:spcAft>
              <a:buSzPts val="1000"/>
              <a:buFont typeface="Montserrat"/>
              <a:buChar char="●"/>
            </a:pPr>
            <a:r>
              <a:rPr lang="fr-FR" sz="1000">
                <a:latin typeface="Montserrat"/>
                <a:ea typeface="Montserrat"/>
                <a:cs typeface="Montserrat"/>
                <a:sym typeface="Montserrat"/>
              </a:rPr>
              <a:t>Décrire les exigences fonctionnelles et techniques de la l’entrepôt. </a:t>
            </a:r>
            <a:endParaRPr sz="1000">
              <a:latin typeface="Montserrat"/>
              <a:ea typeface="Montserrat"/>
              <a:cs typeface="Montserrat"/>
              <a:sym typeface="Montserrat"/>
            </a:endParaRPr>
          </a:p>
          <a:p>
            <a:pPr indent="-292100" lvl="0" marL="457200" rtl="0" algn="just">
              <a:spcBef>
                <a:spcPts val="500"/>
              </a:spcBef>
              <a:spcAft>
                <a:spcPts val="0"/>
              </a:spcAft>
              <a:buSzPts val="1000"/>
              <a:buFont typeface="Montserrat"/>
              <a:buChar char="●"/>
            </a:pPr>
            <a:r>
              <a:rPr lang="fr-FR" sz="1000">
                <a:latin typeface="Montserrat"/>
                <a:ea typeface="Montserrat"/>
                <a:cs typeface="Montserrat"/>
                <a:sym typeface="Montserrat"/>
              </a:rPr>
              <a:t>Identifier l</a:t>
            </a:r>
            <a:r>
              <a:rPr lang="fr-FR" sz="1000">
                <a:latin typeface="Montserrat"/>
                <a:ea typeface="Montserrat"/>
                <a:cs typeface="Montserrat"/>
                <a:sym typeface="Montserrat"/>
              </a:rPr>
              <a:t>es solutions techniques nécessaires pour les différentes fonctionnalités (ingestion, hébergement, nettoyage, traitement, mise à disposition, ...). </a:t>
            </a:r>
            <a:endParaRPr sz="1000">
              <a:latin typeface="Montserrat"/>
              <a:ea typeface="Montserrat"/>
              <a:cs typeface="Montserrat"/>
              <a:sym typeface="Montserrat"/>
            </a:endParaRPr>
          </a:p>
          <a:p>
            <a:pPr indent="-292100" lvl="0" marL="457200" rtl="0" algn="just">
              <a:spcBef>
                <a:spcPts val="500"/>
              </a:spcBef>
              <a:spcAft>
                <a:spcPts val="0"/>
              </a:spcAft>
              <a:buSzPts val="1000"/>
              <a:buFont typeface="Montserrat"/>
              <a:buChar char="●"/>
            </a:pPr>
            <a:r>
              <a:rPr lang="fr-FR" sz="1000">
                <a:latin typeface="Montserrat"/>
                <a:ea typeface="Montserrat"/>
                <a:cs typeface="Montserrat"/>
                <a:sym typeface="Montserrat"/>
              </a:rPr>
              <a:t>Formaliser un dossier d’architecture technique et élaborer une architecture fonctionnelle.</a:t>
            </a:r>
            <a:endParaRPr sz="1000">
              <a:latin typeface="Montserrat"/>
              <a:ea typeface="Montserrat"/>
              <a:cs typeface="Montserrat"/>
              <a:sym typeface="Montserrat"/>
            </a:endParaRPr>
          </a:p>
          <a:p>
            <a:pPr indent="-292100" lvl="0" marL="457200" rtl="0" algn="just">
              <a:spcBef>
                <a:spcPts val="500"/>
              </a:spcBef>
              <a:spcAft>
                <a:spcPts val="0"/>
              </a:spcAft>
              <a:buSzPts val="1000"/>
              <a:buFont typeface="Montserrat"/>
              <a:buChar char="●"/>
            </a:pPr>
            <a:r>
              <a:rPr lang="fr-FR" sz="1000">
                <a:latin typeface="Montserrat"/>
                <a:ea typeface="Montserrat"/>
                <a:cs typeface="Montserrat"/>
                <a:sym typeface="Montserrat"/>
              </a:rPr>
              <a:t>Définir la stratégie de développement et d’intégration des fonctionnalités (internalisée ou externalisée). </a:t>
            </a:r>
            <a:endParaRPr sz="1000">
              <a:latin typeface="Montserrat"/>
              <a:ea typeface="Montserrat"/>
              <a:cs typeface="Montserrat"/>
              <a:sym typeface="Montserrat"/>
            </a:endParaRPr>
          </a:p>
          <a:p>
            <a:pPr indent="-292100" lvl="0" marL="457200" rtl="0" algn="just">
              <a:spcBef>
                <a:spcPts val="500"/>
              </a:spcBef>
              <a:spcAft>
                <a:spcPts val="0"/>
              </a:spcAft>
              <a:buSzPts val="1000"/>
              <a:buFont typeface="Montserrat"/>
              <a:buChar char="●"/>
            </a:pPr>
            <a:r>
              <a:rPr lang="fr-FR" sz="1000">
                <a:latin typeface="Montserrat"/>
                <a:ea typeface="Montserrat"/>
                <a:cs typeface="Montserrat"/>
                <a:sym typeface="Montserrat"/>
              </a:rPr>
              <a:t>Contractualiser avec les partenaires technologiques en prenant garde à différents aspects notamment la réversibilité.</a:t>
            </a:r>
            <a:endParaRPr sz="1000">
              <a:latin typeface="Montserrat"/>
              <a:ea typeface="Montserrat"/>
              <a:cs typeface="Montserrat"/>
              <a:sym typeface="Montserrat"/>
            </a:endParaRPr>
          </a:p>
          <a:p>
            <a:pPr indent="-292100" lvl="0" marL="457200" rtl="0" algn="just">
              <a:spcBef>
                <a:spcPts val="500"/>
              </a:spcBef>
              <a:spcAft>
                <a:spcPts val="0"/>
              </a:spcAft>
              <a:buSzPts val="1000"/>
              <a:buFont typeface="Montserrat"/>
              <a:buChar char="●"/>
            </a:pPr>
            <a:r>
              <a:rPr lang="fr-FR" sz="1000">
                <a:latin typeface="Montserrat"/>
                <a:ea typeface="Montserrat"/>
                <a:cs typeface="Montserrat"/>
                <a:sym typeface="Montserrat"/>
              </a:rPr>
              <a:t>Développer une stratégie de MCO / MCS.</a:t>
            </a:r>
            <a:endParaRPr sz="1000">
              <a:latin typeface="Montserrat"/>
              <a:ea typeface="Montserrat"/>
              <a:cs typeface="Montserrat"/>
              <a:sym typeface="Montserrat"/>
            </a:endParaRPr>
          </a:p>
          <a:p>
            <a:pPr indent="-292100" lvl="0" marL="457200" rtl="0" algn="just">
              <a:spcBef>
                <a:spcPts val="500"/>
              </a:spcBef>
              <a:spcAft>
                <a:spcPts val="500"/>
              </a:spcAft>
              <a:buSzPts val="1000"/>
              <a:buFont typeface="Montserrat"/>
              <a:buChar char="●"/>
            </a:pPr>
            <a:r>
              <a:rPr lang="fr-FR" sz="1000">
                <a:latin typeface="Montserrat"/>
                <a:ea typeface="Montserrat"/>
                <a:cs typeface="Montserrat"/>
                <a:sym typeface="Montserrat"/>
              </a:rPr>
              <a:t>Définir et rédiger des procédures d’opération de la plateforme.</a:t>
            </a:r>
            <a:endParaRPr sz="1000">
              <a:latin typeface="Montserrat"/>
              <a:ea typeface="Montserrat"/>
              <a:cs typeface="Montserrat"/>
              <a:sym typeface="Montserrat"/>
            </a:endParaRPr>
          </a:p>
        </p:txBody>
      </p:sp>
      <p:sp>
        <p:nvSpPr>
          <p:cNvPr id="416" name="Google Shape;416;p36"/>
          <p:cNvSpPr txBox="1"/>
          <p:nvPr/>
        </p:nvSpPr>
        <p:spPr>
          <a:xfrm>
            <a:off x="568350" y="3262350"/>
            <a:ext cx="2045700" cy="846600"/>
          </a:xfrm>
          <a:prstGeom prst="rect">
            <a:avLst/>
          </a:prstGeom>
          <a:noFill/>
          <a:ln>
            <a:noFill/>
          </a:ln>
        </p:spPr>
        <p:txBody>
          <a:bodyPr anchorCtr="0" anchor="t" bIns="121900" lIns="121900" spcFirstLastPara="1" rIns="121900" wrap="square" tIns="121900">
            <a:spAutoFit/>
          </a:bodyPr>
          <a:lstStyle/>
          <a:p>
            <a:pPr indent="0" lvl="0" marL="0" marR="0" rtl="0" algn="r">
              <a:lnSpc>
                <a:spcPct val="100000"/>
              </a:lnSpc>
              <a:spcBef>
                <a:spcPts val="0"/>
              </a:spcBef>
              <a:spcAft>
                <a:spcPts val="0"/>
              </a:spcAft>
              <a:buClr>
                <a:srgbClr val="000000"/>
              </a:buClr>
              <a:buSzPts val="2000"/>
              <a:buFont typeface="Arial"/>
              <a:buNone/>
            </a:pPr>
            <a:r>
              <a:rPr b="1" lang="fr-FR" sz="1300">
                <a:solidFill>
                  <a:schemeClr val="lt1"/>
                </a:solidFill>
                <a:highlight>
                  <a:schemeClr val="dk1"/>
                </a:highlight>
                <a:latin typeface="Montserrat"/>
                <a:ea typeface="Montserrat"/>
                <a:cs typeface="Montserrat"/>
                <a:sym typeface="Montserrat"/>
              </a:rPr>
              <a:t>L’ architecture technique</a:t>
            </a:r>
            <a:r>
              <a:rPr b="1" lang="fr-FR" sz="1300">
                <a:solidFill>
                  <a:srgbClr val="1D7293"/>
                </a:solidFill>
                <a:latin typeface="Montserrat"/>
                <a:ea typeface="Montserrat"/>
                <a:cs typeface="Montserrat"/>
                <a:sym typeface="Montserrat"/>
              </a:rPr>
              <a:t> se décline en 3 couches…</a:t>
            </a:r>
            <a:endParaRPr b="1" i="0" sz="1300" u="none" cap="none" strike="noStrike">
              <a:solidFill>
                <a:srgbClr val="1D7293"/>
              </a:solidFill>
              <a:latin typeface="Montserrat"/>
              <a:ea typeface="Montserrat"/>
              <a:cs typeface="Montserrat"/>
              <a:sym typeface="Montserrat"/>
            </a:endParaRPr>
          </a:p>
        </p:txBody>
      </p:sp>
      <p:cxnSp>
        <p:nvCxnSpPr>
          <p:cNvPr id="417" name="Google Shape;417;p36"/>
          <p:cNvCxnSpPr/>
          <p:nvPr/>
        </p:nvCxnSpPr>
        <p:spPr>
          <a:xfrm flipH="1">
            <a:off x="2601150" y="3220800"/>
            <a:ext cx="12900" cy="929700"/>
          </a:xfrm>
          <a:prstGeom prst="straightConnector1">
            <a:avLst/>
          </a:prstGeom>
          <a:noFill/>
          <a:ln cap="flat" cmpd="sng" w="38100">
            <a:solidFill>
              <a:srgbClr val="F5F7FC"/>
            </a:solidFill>
            <a:prstDash val="solid"/>
            <a:round/>
            <a:headEnd len="sm" w="sm" type="none"/>
            <a:tailEnd len="sm" w="sm" type="none"/>
          </a:ln>
        </p:spPr>
      </p:cxnSp>
      <p:sp>
        <p:nvSpPr>
          <p:cNvPr id="418" name="Google Shape;418;p36"/>
          <p:cNvSpPr txBox="1"/>
          <p:nvPr/>
        </p:nvSpPr>
        <p:spPr>
          <a:xfrm>
            <a:off x="2681175" y="2864700"/>
            <a:ext cx="3429900" cy="1913700"/>
          </a:xfrm>
          <a:prstGeom prst="rect">
            <a:avLst/>
          </a:prstGeom>
          <a:noFill/>
          <a:ln>
            <a:noFill/>
          </a:ln>
        </p:spPr>
        <p:txBody>
          <a:bodyPr anchorCtr="0" anchor="t" bIns="91425" lIns="91425" spcFirstLastPara="1" rIns="91425" wrap="square" tIns="91425">
            <a:spAutoFit/>
          </a:bodyPr>
          <a:lstStyle/>
          <a:p>
            <a:pPr indent="0" lvl="0" marL="0" marR="25400" rtl="0" algn="l">
              <a:lnSpc>
                <a:spcPct val="100000"/>
              </a:lnSpc>
              <a:spcBef>
                <a:spcPts val="0"/>
              </a:spcBef>
              <a:spcAft>
                <a:spcPts val="0"/>
              </a:spcAft>
              <a:buClr>
                <a:srgbClr val="000000"/>
              </a:buClr>
              <a:buSzPts val="1600"/>
              <a:buFont typeface="Arial"/>
              <a:buNone/>
            </a:pPr>
            <a:r>
              <a:rPr b="1" lang="fr-FR" sz="1200">
                <a:solidFill>
                  <a:srgbClr val="1D7293"/>
                </a:solidFill>
                <a:latin typeface="Montserrat"/>
                <a:ea typeface="Montserrat"/>
                <a:cs typeface="Montserrat"/>
                <a:sym typeface="Montserrat"/>
              </a:rPr>
              <a:t>Traitement de la donnée</a:t>
            </a:r>
            <a:br>
              <a:rPr b="1" lang="fr-FR" sz="1200">
                <a:solidFill>
                  <a:srgbClr val="1D7293"/>
                </a:solidFill>
                <a:latin typeface="Montserrat"/>
                <a:ea typeface="Montserrat"/>
                <a:cs typeface="Montserrat"/>
                <a:sym typeface="Montserrat"/>
              </a:rPr>
            </a:br>
            <a:r>
              <a:rPr i="1" lang="fr-FR" sz="900">
                <a:solidFill>
                  <a:srgbClr val="1D7293"/>
                </a:solidFill>
                <a:latin typeface="Montserrat"/>
                <a:ea typeface="Montserrat"/>
                <a:cs typeface="Montserrat"/>
                <a:sym typeface="Montserrat"/>
              </a:rPr>
              <a:t>Connexion et export des données sources, nettoyage, agrégation, standardisation etc. </a:t>
            </a:r>
            <a:endParaRPr i="1" sz="900">
              <a:solidFill>
                <a:srgbClr val="1D7293"/>
              </a:solidFill>
              <a:latin typeface="Montserrat"/>
              <a:ea typeface="Montserrat"/>
              <a:cs typeface="Montserrat"/>
              <a:sym typeface="Montserrat"/>
            </a:endParaRPr>
          </a:p>
          <a:p>
            <a:pPr indent="0" lvl="0" marL="0" marR="25400" rtl="0" algn="l">
              <a:lnSpc>
                <a:spcPct val="100000"/>
              </a:lnSpc>
              <a:spcBef>
                <a:spcPts val="800"/>
              </a:spcBef>
              <a:spcAft>
                <a:spcPts val="0"/>
              </a:spcAft>
              <a:buClr>
                <a:srgbClr val="000000"/>
              </a:buClr>
              <a:buSzPts val="1600"/>
              <a:buFont typeface="Arial"/>
              <a:buNone/>
            </a:pPr>
            <a:r>
              <a:rPr b="1" lang="fr-FR" sz="1200">
                <a:solidFill>
                  <a:srgbClr val="1D7293"/>
                </a:solidFill>
                <a:latin typeface="Montserrat"/>
                <a:ea typeface="Montserrat"/>
                <a:cs typeface="Montserrat"/>
                <a:sym typeface="Montserrat"/>
              </a:rPr>
              <a:t>Stockage de la donnée</a:t>
            </a:r>
            <a:br>
              <a:rPr b="1" lang="fr-FR" sz="1600">
                <a:solidFill>
                  <a:srgbClr val="1D7293"/>
                </a:solidFill>
                <a:latin typeface="Montserrat"/>
                <a:ea typeface="Montserrat"/>
                <a:cs typeface="Montserrat"/>
                <a:sym typeface="Montserrat"/>
              </a:rPr>
            </a:br>
            <a:r>
              <a:rPr i="1" lang="fr-FR" sz="900">
                <a:solidFill>
                  <a:srgbClr val="1D7293"/>
                </a:solidFill>
                <a:latin typeface="Montserrat"/>
                <a:ea typeface="Montserrat"/>
                <a:cs typeface="Montserrat"/>
                <a:sym typeface="Montserrat"/>
              </a:rPr>
              <a:t>Moteurs de bases de données, stockage des fichiers, moteurs d’indexation etc.</a:t>
            </a:r>
            <a:endParaRPr b="1" sz="1600">
              <a:solidFill>
                <a:srgbClr val="1D7293"/>
              </a:solidFill>
              <a:latin typeface="Montserrat"/>
              <a:ea typeface="Montserrat"/>
              <a:cs typeface="Montserrat"/>
              <a:sym typeface="Montserrat"/>
            </a:endParaRPr>
          </a:p>
          <a:p>
            <a:pPr indent="0" lvl="0" marL="0" marR="25400" rtl="0" algn="l">
              <a:lnSpc>
                <a:spcPct val="100000"/>
              </a:lnSpc>
              <a:spcBef>
                <a:spcPts val="800"/>
              </a:spcBef>
              <a:spcAft>
                <a:spcPts val="800"/>
              </a:spcAft>
              <a:buClr>
                <a:srgbClr val="000000"/>
              </a:buClr>
              <a:buSzPts val="1600"/>
              <a:buFont typeface="Arial"/>
              <a:buNone/>
            </a:pPr>
            <a:r>
              <a:rPr b="1" lang="fr-FR" sz="1200">
                <a:solidFill>
                  <a:srgbClr val="1D7293"/>
                </a:solidFill>
                <a:latin typeface="Montserrat"/>
                <a:ea typeface="Montserrat"/>
                <a:cs typeface="Montserrat"/>
                <a:sym typeface="Montserrat"/>
              </a:rPr>
              <a:t>Exposition de la donnée</a:t>
            </a:r>
            <a:br>
              <a:rPr b="1" lang="fr-FR" sz="1200">
                <a:solidFill>
                  <a:srgbClr val="1D7293"/>
                </a:solidFill>
                <a:latin typeface="Montserrat"/>
                <a:ea typeface="Montserrat"/>
                <a:cs typeface="Montserrat"/>
                <a:sym typeface="Montserrat"/>
              </a:rPr>
            </a:br>
            <a:r>
              <a:rPr i="1" lang="fr-FR" sz="900">
                <a:solidFill>
                  <a:srgbClr val="1D7293"/>
                </a:solidFill>
                <a:latin typeface="Montserrat"/>
                <a:ea typeface="Montserrat"/>
                <a:cs typeface="Montserrat"/>
                <a:sym typeface="Montserrat"/>
              </a:rPr>
              <a:t>Données brutes, API, tableaux de bord, environnements de développement et d’analyse, applications web spécifiques etc. (1)</a:t>
            </a:r>
            <a:endParaRPr b="1" sz="1600">
              <a:solidFill>
                <a:srgbClr val="1D7293"/>
              </a:solidFill>
              <a:latin typeface="Montserrat"/>
              <a:ea typeface="Montserrat"/>
              <a:cs typeface="Montserrat"/>
              <a:sym typeface="Montserrat"/>
            </a:endParaRPr>
          </a:p>
        </p:txBody>
      </p:sp>
      <p:sp>
        <p:nvSpPr>
          <p:cNvPr id="419" name="Google Shape;419;p36"/>
          <p:cNvSpPr txBox="1"/>
          <p:nvPr/>
        </p:nvSpPr>
        <p:spPr>
          <a:xfrm>
            <a:off x="749900" y="4779125"/>
            <a:ext cx="5361300" cy="828900"/>
          </a:xfrm>
          <a:prstGeom prst="rect">
            <a:avLst/>
          </a:prstGeom>
          <a:solidFill>
            <a:schemeClr val="accent1"/>
          </a:solid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fr-FR" sz="1100">
                <a:solidFill>
                  <a:srgbClr val="1D7293"/>
                </a:solidFill>
                <a:latin typeface="Montserrat"/>
                <a:ea typeface="Montserrat"/>
                <a:cs typeface="Montserrat"/>
                <a:sym typeface="Montserrat"/>
              </a:rPr>
              <a:t>Des </a:t>
            </a:r>
            <a:r>
              <a:rPr lang="fr-FR" sz="1100">
                <a:solidFill>
                  <a:srgbClr val="1D7293"/>
                </a:solidFill>
                <a:latin typeface="Montserrat SemiBold"/>
                <a:ea typeface="Montserrat SemiBold"/>
                <a:cs typeface="Montserrat SemiBold"/>
                <a:sym typeface="Montserrat SemiBold"/>
              </a:rPr>
              <a:t>briques transverses </a:t>
            </a:r>
            <a:r>
              <a:rPr lang="fr-FR" sz="1100">
                <a:solidFill>
                  <a:srgbClr val="1D7293"/>
                </a:solidFill>
                <a:latin typeface="Montserrat"/>
                <a:ea typeface="Montserrat"/>
                <a:cs typeface="Montserrat"/>
                <a:sym typeface="Montserrat"/>
              </a:rPr>
              <a:t>permettent également le </a:t>
            </a:r>
            <a:r>
              <a:rPr lang="fr-FR" sz="1100">
                <a:solidFill>
                  <a:srgbClr val="1D7293"/>
                </a:solidFill>
                <a:latin typeface="Montserrat SemiBold"/>
                <a:ea typeface="Montserrat SemiBold"/>
                <a:cs typeface="Montserrat SemiBold"/>
                <a:sym typeface="Montserrat SemiBold"/>
              </a:rPr>
              <a:t>fonctionnement efficace et sécurisé</a:t>
            </a:r>
            <a:r>
              <a:rPr lang="fr-FR" sz="1100">
                <a:solidFill>
                  <a:srgbClr val="1D7293"/>
                </a:solidFill>
                <a:latin typeface="Montserrat"/>
                <a:ea typeface="Montserrat"/>
                <a:cs typeface="Montserrat"/>
                <a:sym typeface="Montserrat"/>
              </a:rPr>
              <a:t> de la plateforme (</a:t>
            </a:r>
            <a:r>
              <a:rPr i="1" lang="fr-FR" sz="1100">
                <a:solidFill>
                  <a:srgbClr val="1D7293"/>
                </a:solidFill>
                <a:latin typeface="Montserrat"/>
                <a:ea typeface="Montserrat"/>
                <a:cs typeface="Montserrat"/>
                <a:sym typeface="Montserrat"/>
              </a:rPr>
              <a:t>gestion des identités et autorisations, administration automatisée des serveurs et des applications etc</a:t>
            </a:r>
            <a:r>
              <a:rPr lang="fr-FR" sz="1100">
                <a:solidFill>
                  <a:srgbClr val="1D7293"/>
                </a:solidFill>
                <a:latin typeface="Montserrat"/>
                <a:ea typeface="Montserrat"/>
                <a:cs typeface="Montserrat"/>
                <a:sym typeface="Montserrat"/>
              </a:rPr>
              <a:t>.). (1)</a:t>
            </a:r>
            <a:endParaRPr sz="1100">
              <a:solidFill>
                <a:srgbClr val="1D7293"/>
              </a:solidFill>
              <a:latin typeface="Montserrat"/>
              <a:ea typeface="Montserrat"/>
              <a:cs typeface="Montserrat"/>
              <a:sym typeface="Montserrat"/>
            </a:endParaRPr>
          </a:p>
        </p:txBody>
      </p:sp>
      <p:sp>
        <p:nvSpPr>
          <p:cNvPr id="420" name="Google Shape;420;p36"/>
          <p:cNvSpPr txBox="1"/>
          <p:nvPr/>
        </p:nvSpPr>
        <p:spPr>
          <a:xfrm>
            <a:off x="838210" y="1684275"/>
            <a:ext cx="49236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FR" sz="1200">
                <a:solidFill>
                  <a:schemeClr val="lt1"/>
                </a:solidFill>
                <a:highlight>
                  <a:schemeClr val="dk1"/>
                </a:highlight>
                <a:latin typeface="Montserrat SemiBold"/>
                <a:ea typeface="Montserrat SemiBold"/>
                <a:cs typeface="Montserrat SemiBold"/>
                <a:sym typeface="Montserrat SemiBold"/>
              </a:rPr>
              <a:t>L’architecture fonctionnelle</a:t>
            </a:r>
            <a:r>
              <a:rPr lang="fr-FR" sz="1200">
                <a:solidFill>
                  <a:srgbClr val="1D7293"/>
                </a:solidFill>
                <a:latin typeface="Montserrat"/>
                <a:ea typeface="Montserrat"/>
                <a:cs typeface="Montserrat"/>
                <a:sym typeface="Montserrat"/>
              </a:rPr>
              <a:t> vise à</a:t>
            </a:r>
            <a:r>
              <a:rPr lang="fr-FR" sz="1200">
                <a:solidFill>
                  <a:srgbClr val="1D7293"/>
                </a:solidFill>
                <a:latin typeface="Montserrat SemiBold"/>
                <a:ea typeface="Montserrat SemiBold"/>
                <a:cs typeface="Montserrat SemiBold"/>
                <a:sym typeface="Montserrat SemiBold"/>
              </a:rPr>
              <a:t> d</a:t>
            </a:r>
            <a:r>
              <a:rPr lang="fr-FR" sz="1200">
                <a:solidFill>
                  <a:srgbClr val="1D7293"/>
                </a:solidFill>
                <a:latin typeface="Montserrat SemiBold"/>
                <a:ea typeface="Montserrat SemiBold"/>
                <a:cs typeface="Montserrat SemiBold"/>
                <a:sym typeface="Montserrat SemiBold"/>
              </a:rPr>
              <a:t>éterminer les rôles et responsabilités des différentes parties prenantes </a:t>
            </a:r>
            <a:r>
              <a:rPr lang="fr-FR" sz="1200">
                <a:solidFill>
                  <a:srgbClr val="1D7293"/>
                </a:solidFill>
                <a:latin typeface="Montserrat"/>
                <a:ea typeface="Montserrat"/>
                <a:cs typeface="Montserrat"/>
                <a:sym typeface="Montserrat"/>
              </a:rPr>
              <a:t>ainsi que </a:t>
            </a:r>
            <a:r>
              <a:rPr lang="fr-FR" sz="1200">
                <a:solidFill>
                  <a:srgbClr val="1D7293"/>
                </a:solidFill>
                <a:latin typeface="Montserrat SemiBold"/>
                <a:ea typeface="Montserrat SemiBold"/>
                <a:cs typeface="Montserrat SemiBold"/>
                <a:sym typeface="Montserrat SemiBold"/>
              </a:rPr>
              <a:t>chaque fonction</a:t>
            </a:r>
            <a:r>
              <a:rPr lang="fr-FR" sz="1200">
                <a:solidFill>
                  <a:srgbClr val="1D7293"/>
                </a:solidFill>
                <a:latin typeface="Montserrat"/>
                <a:ea typeface="Montserrat"/>
                <a:cs typeface="Montserrat"/>
                <a:sym typeface="Montserrat"/>
              </a:rPr>
              <a:t> </a:t>
            </a:r>
            <a:r>
              <a:rPr lang="fr-FR" sz="1200">
                <a:solidFill>
                  <a:srgbClr val="1D7293"/>
                </a:solidFill>
                <a:latin typeface="Montserrat SemiBold"/>
                <a:ea typeface="Montserrat SemiBold"/>
                <a:cs typeface="Montserrat SemiBold"/>
                <a:sym typeface="Montserrat SemiBold"/>
              </a:rPr>
              <a:t>nécessaire.</a:t>
            </a:r>
            <a:endParaRPr b="1" sz="1200">
              <a:solidFill>
                <a:srgbClr val="1D7293"/>
              </a:solidFill>
              <a:latin typeface="Montserrat"/>
              <a:ea typeface="Montserrat"/>
              <a:cs typeface="Montserrat"/>
              <a:sym typeface="Montserrat"/>
            </a:endParaRPr>
          </a:p>
        </p:txBody>
      </p:sp>
      <p:sp>
        <p:nvSpPr>
          <p:cNvPr id="421" name="Google Shape;421;p36"/>
          <p:cNvSpPr txBox="1"/>
          <p:nvPr/>
        </p:nvSpPr>
        <p:spPr>
          <a:xfrm>
            <a:off x="690350" y="5564250"/>
            <a:ext cx="5480400" cy="36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fr-FR" sz="900">
                <a:latin typeface="Montserrat"/>
                <a:ea typeface="Montserrat"/>
                <a:cs typeface="Montserrat"/>
                <a:sym typeface="Montserrat"/>
              </a:rPr>
              <a:t>(1) HAS. </a:t>
            </a:r>
            <a:r>
              <a:rPr i="1" lang="fr-FR" sz="900">
                <a:latin typeface="Montserrat"/>
                <a:ea typeface="Montserrat"/>
                <a:cs typeface="Montserrat"/>
                <a:sym typeface="Montserrat"/>
              </a:rPr>
              <a:t>Rapports sur les entrepôts de données hospitaliers, octobre 2022.</a:t>
            </a:r>
            <a:endParaRPr i="1" sz="900">
              <a:latin typeface="Montserrat"/>
              <a:ea typeface="Montserrat"/>
              <a:cs typeface="Montserrat"/>
              <a:sym typeface="Montserrat"/>
            </a:endParaRPr>
          </a:p>
        </p:txBody>
      </p:sp>
      <p:sp>
        <p:nvSpPr>
          <p:cNvPr id="422" name="Google Shape;422;p36"/>
          <p:cNvSpPr/>
          <p:nvPr/>
        </p:nvSpPr>
        <p:spPr>
          <a:xfrm>
            <a:off x="2018700" y="2355600"/>
            <a:ext cx="1095975" cy="915625"/>
          </a:xfrm>
          <a:custGeom>
            <a:rect b="b" l="l" r="r" t="t"/>
            <a:pathLst>
              <a:path extrusionOk="0" h="36625" w="43839">
                <a:moveTo>
                  <a:pt x="43839" y="0"/>
                </a:moveTo>
                <a:cubicBezTo>
                  <a:pt x="42411" y="2457"/>
                  <a:pt x="41845" y="12200"/>
                  <a:pt x="35268" y="14743"/>
                </a:cubicBezTo>
                <a:cubicBezTo>
                  <a:pt x="28691" y="17286"/>
                  <a:pt x="10254" y="11611"/>
                  <a:pt x="4376" y="15258"/>
                </a:cubicBezTo>
                <a:cubicBezTo>
                  <a:pt x="-1502" y="18905"/>
                  <a:pt x="729" y="33064"/>
                  <a:pt x="0" y="36625"/>
                </a:cubicBezTo>
              </a:path>
            </a:pathLst>
          </a:custGeom>
          <a:noFill/>
          <a:ln cap="flat" cmpd="sng" w="19050">
            <a:solidFill>
              <a:schemeClr val="dk1"/>
            </a:solidFill>
            <a:prstDash val="dash"/>
            <a:round/>
            <a:headEnd len="med" w="med" type="none"/>
            <a:tailEnd len="med" w="med" type="none"/>
          </a:ln>
        </p:spPr>
      </p:sp>
      <p:pic>
        <p:nvPicPr>
          <p:cNvPr id="423" name="Google Shape;423;p36"/>
          <p:cNvPicPr preferRelativeResize="0"/>
          <p:nvPr/>
        </p:nvPicPr>
        <p:blipFill>
          <a:blip r:embed="rId5">
            <a:alphaModFix/>
          </a:blip>
          <a:stretch>
            <a:fillRect/>
          </a:stretch>
        </p:blipFill>
        <p:spPr>
          <a:xfrm>
            <a:off x="6789475" y="5510088"/>
            <a:ext cx="216026" cy="216026"/>
          </a:xfrm>
          <a:prstGeom prst="rect">
            <a:avLst/>
          </a:prstGeom>
          <a:noFill/>
          <a:ln>
            <a:noFill/>
          </a:ln>
        </p:spPr>
      </p:pic>
      <p:pic>
        <p:nvPicPr>
          <p:cNvPr id="424" name="Google Shape;424;p36"/>
          <p:cNvPicPr preferRelativeResize="0"/>
          <p:nvPr/>
        </p:nvPicPr>
        <p:blipFill>
          <a:blip r:embed="rId5">
            <a:alphaModFix/>
          </a:blip>
          <a:stretch>
            <a:fillRect/>
          </a:stretch>
        </p:blipFill>
        <p:spPr>
          <a:xfrm>
            <a:off x="6789475" y="5935238"/>
            <a:ext cx="216026" cy="21602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9" name="Shape 429"/>
        <p:cNvGrpSpPr/>
        <p:nvPr/>
      </p:nvGrpSpPr>
      <p:grpSpPr>
        <a:xfrm>
          <a:off x="0" y="0"/>
          <a:ext cx="0" cy="0"/>
          <a:chOff x="0" y="0"/>
          <a:chExt cx="0" cy="0"/>
        </a:xfrm>
      </p:grpSpPr>
      <p:sp>
        <p:nvSpPr>
          <p:cNvPr id="430" name="Google Shape;430;p37"/>
          <p:cNvSpPr txBox="1"/>
          <p:nvPr>
            <p:ph idx="12" type="sldNum"/>
          </p:nvPr>
        </p:nvSpPr>
        <p:spPr>
          <a:xfrm>
            <a:off x="10838688" y="6356351"/>
            <a:ext cx="5151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fr-FR"/>
              <a:t>‹#›</a:t>
            </a:fld>
            <a:endParaRPr/>
          </a:p>
        </p:txBody>
      </p:sp>
      <p:sp>
        <p:nvSpPr>
          <p:cNvPr id="431" name="Google Shape;431;p37"/>
          <p:cNvSpPr txBox="1"/>
          <p:nvPr>
            <p:ph type="title"/>
          </p:nvPr>
        </p:nvSpPr>
        <p:spPr>
          <a:xfrm>
            <a:off x="3258601" y="673768"/>
            <a:ext cx="8088900" cy="55224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4400"/>
              <a:buNone/>
            </a:pPr>
            <a:r>
              <a:rPr lang="fr-FR"/>
              <a:t>2. De quelles données ai-je besoin pour mon EDS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1- Thème HDH">
  <a:themeElements>
    <a:clrScheme name="Office">
      <a:dk1>
        <a:srgbClr val="1D7293"/>
      </a:dk1>
      <a:lt1>
        <a:srgbClr val="FFFFFF"/>
      </a:lt1>
      <a:dk2>
        <a:srgbClr val="5DEEE3"/>
      </a:dk2>
      <a:lt2>
        <a:srgbClr val="612491"/>
      </a:lt2>
      <a:accent1>
        <a:srgbClr val="F2F7F9"/>
      </a:accent1>
      <a:accent2>
        <a:srgbClr val="E7F6F9"/>
      </a:accent2>
      <a:accent3>
        <a:srgbClr val="F7F4F9"/>
      </a:accent3>
      <a:accent4>
        <a:srgbClr val="2B2F4D"/>
      </a:accent4>
      <a:accent5>
        <a:srgbClr val="5B9BD5"/>
      </a:accent5>
      <a:accent6>
        <a:srgbClr val="B8A1C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